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Fira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raSans-bold.fntdata"/><Relationship Id="rId11" Type="http://schemas.openxmlformats.org/officeDocument/2006/relationships/slide" Target="slides/slide5.xml"/><Relationship Id="rId22" Type="http://schemas.openxmlformats.org/officeDocument/2006/relationships/font" Target="fonts/FiraSans-boldItalic.fntdata"/><Relationship Id="rId10" Type="http://schemas.openxmlformats.org/officeDocument/2006/relationships/slide" Target="slides/slide4.xml"/><Relationship Id="rId21" Type="http://schemas.openxmlformats.org/officeDocument/2006/relationships/font" Target="fonts/FiraSans-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font" Target="fonts/FiraSans-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8.png>
</file>

<file path=ppt/media/image19.jpg>
</file>

<file path=ppt/media/image2.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8d9f28f18f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8d9f28f18f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8d9f28f18f_2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28d9f28f18f_2_2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8d9f28f18f_2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28d9f28f18f_2_1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3ef49722d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33ef49722d4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8d9f28f18f_2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28d9f28f18f_2_1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8d9f28f18f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28d9f28f18f_2_9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8d9f28f18f_2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28d9f28f18f_2_19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3f98b6d93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g33f98b6d934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3f98b6d93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33f98b6d934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3f98b6d93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33f98b6d934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3f98b6d93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33f98b6d934_0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3ef49722d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g33ef49722d4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p:nvPr/>
        </p:nvSpPr>
        <p:spPr>
          <a:xfrm>
            <a:off x="6284019" y="3663676"/>
            <a:ext cx="3848380" cy="1375796"/>
          </a:xfrm>
          <a:custGeom>
            <a:rect b="b" l="l" r="r" t="t"/>
            <a:pathLst>
              <a:path extrusionOk="0" h="1652608" w="4622679">
                <a:moveTo>
                  <a:pt x="0" y="0"/>
                </a:moveTo>
                <a:lnTo>
                  <a:pt x="4622679" y="0"/>
                </a:lnTo>
                <a:lnTo>
                  <a:pt x="4622679" y="1652608"/>
                </a:lnTo>
                <a:lnTo>
                  <a:pt x="0" y="1652608"/>
                </a:lnTo>
                <a:lnTo>
                  <a:pt x="0" y="0"/>
                </a:lnTo>
                <a:close/>
              </a:path>
            </a:pathLst>
          </a:custGeom>
          <a:blipFill rotWithShape="1">
            <a:blip r:embed="rId2">
              <a:alphaModFix/>
            </a:blip>
            <a:stretch>
              <a:fillRect b="0" l="0" r="0" t="0"/>
            </a:stretch>
          </a:blipFill>
          <a:ln>
            <a:noFill/>
          </a:ln>
        </p:spPr>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2"/>
          <p:cNvSpPr/>
          <p:nvPr/>
        </p:nvSpPr>
        <p:spPr>
          <a:xfrm>
            <a:off x="-1265002" y="96844"/>
            <a:ext cx="3853254" cy="1526852"/>
          </a:xfrm>
          <a:custGeom>
            <a:rect b="b" l="l" r="r" t="t"/>
            <a:pathLst>
              <a:path extrusionOk="0" h="1668691" w="4211207">
                <a:moveTo>
                  <a:pt x="0" y="0"/>
                </a:moveTo>
                <a:lnTo>
                  <a:pt x="4211208" y="0"/>
                </a:lnTo>
                <a:lnTo>
                  <a:pt x="4211208" y="1668691"/>
                </a:lnTo>
                <a:lnTo>
                  <a:pt x="0" y="1668691"/>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8" name="Google Shape;68;p1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9" name="Google Shape;69;p1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0" name="Shape 70"/>
        <p:cNvGrpSpPr/>
        <p:nvPr/>
      </p:nvGrpSpPr>
      <p:grpSpPr>
        <a:xfrm>
          <a:off x="0" y="0"/>
          <a:ext cx="0" cy="0"/>
          <a:chOff x="0" y="0"/>
          <a:chExt cx="0" cy="0"/>
        </a:xfrm>
      </p:grpSpPr>
      <p:sp>
        <p:nvSpPr>
          <p:cNvPr id="71" name="Google Shape;71;p13"/>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2" name="Google Shape;72;p13"/>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73" name="Google Shape;7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4" name="Google Shape;7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 name="Google Shape;7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6" name="Shape 76"/>
        <p:cNvGrpSpPr/>
        <p:nvPr/>
      </p:nvGrpSpPr>
      <p:grpSpPr>
        <a:xfrm>
          <a:off x="0" y="0"/>
          <a:ext cx="0" cy="0"/>
          <a:chOff x="0" y="0"/>
          <a:chExt cx="0" cy="0"/>
        </a:xfrm>
      </p:grpSpPr>
      <p:sp>
        <p:nvSpPr>
          <p:cNvPr id="77" name="Google Shape;77;p14"/>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8" name="Google Shape;78;p14"/>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79" name="Google Shape;79;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0" name="Google Shape;80;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1" name="Google Shape;81;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2" name="Shape 82"/>
        <p:cNvGrpSpPr/>
        <p:nvPr/>
      </p:nvGrpSpPr>
      <p:grpSpPr>
        <a:xfrm>
          <a:off x="0" y="0"/>
          <a:ext cx="0" cy="0"/>
          <a:chOff x="0" y="0"/>
          <a:chExt cx="0" cy="0"/>
        </a:xfrm>
      </p:grpSpPr>
      <p:sp>
        <p:nvSpPr>
          <p:cNvPr id="83" name="Google Shape;83;p15"/>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4" name="Google Shape;84;p15"/>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85" name="Google Shape;85;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6" name="Google Shape;86;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7" name="Google Shape;87;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8" name="Shape 88"/>
        <p:cNvGrpSpPr/>
        <p:nvPr/>
      </p:nvGrpSpPr>
      <p:grpSpPr>
        <a:xfrm>
          <a:off x="0" y="0"/>
          <a:ext cx="0" cy="0"/>
          <a:chOff x="0" y="0"/>
          <a:chExt cx="0" cy="0"/>
        </a:xfrm>
      </p:grpSpPr>
      <p:sp>
        <p:nvSpPr>
          <p:cNvPr id="89" name="Google Shape;89;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0" name="Google Shape;90;p16"/>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91" name="Google Shape;91;p16"/>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92" name="Google Shape;92;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4" name="Google Shape;94;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5" name="Shape 95"/>
        <p:cNvGrpSpPr/>
        <p:nvPr/>
      </p:nvGrpSpPr>
      <p:grpSpPr>
        <a:xfrm>
          <a:off x="0" y="0"/>
          <a:ext cx="0" cy="0"/>
          <a:chOff x="0" y="0"/>
          <a:chExt cx="0" cy="0"/>
        </a:xfrm>
      </p:grpSpPr>
      <p:sp>
        <p:nvSpPr>
          <p:cNvPr id="96" name="Google Shape;96;p17"/>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7" name="Google Shape;97;p17"/>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8" name="Google Shape;98;p17"/>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9" name="Google Shape;99;p17"/>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100" name="Google Shape;100;p17"/>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101" name="Google Shape;101;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2" name="Google Shape;102;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3" name="Google Shape;103;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6" name="Google Shape;106;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7" name="Google Shape;107;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8" name="Google Shape;108;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9" name="Shape 109"/>
        <p:cNvGrpSpPr/>
        <p:nvPr/>
      </p:nvGrpSpPr>
      <p:grpSpPr>
        <a:xfrm>
          <a:off x="0" y="0"/>
          <a:ext cx="0" cy="0"/>
          <a:chOff x="0" y="0"/>
          <a:chExt cx="0" cy="0"/>
        </a:xfrm>
      </p:grpSpPr>
      <p:sp>
        <p:nvSpPr>
          <p:cNvPr id="110" name="Google Shape;110;p19"/>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1" name="Google Shape;111;p19"/>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12" name="Google Shape;112;p19"/>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3" name="Google Shape;113;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4" name="Google Shape;114;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5" name="Google Shape;115;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6" name="Shape 116"/>
        <p:cNvGrpSpPr/>
        <p:nvPr/>
      </p:nvGrpSpPr>
      <p:grpSpPr>
        <a:xfrm>
          <a:off x="0" y="0"/>
          <a:ext cx="0" cy="0"/>
          <a:chOff x="0" y="0"/>
          <a:chExt cx="0" cy="0"/>
        </a:xfrm>
      </p:grpSpPr>
      <p:sp>
        <p:nvSpPr>
          <p:cNvPr id="117" name="Google Shape;117;p20"/>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8" name="Google Shape;118;p20"/>
          <p:cNvSpPr/>
          <p:nvPr>
            <p:ph idx="2" type="pic"/>
          </p:nvPr>
        </p:nvSpPr>
        <p:spPr>
          <a:xfrm>
            <a:off x="896144" y="306388"/>
            <a:ext cx="2743200" cy="2057400"/>
          </a:xfrm>
          <a:prstGeom prst="rect">
            <a:avLst/>
          </a:prstGeom>
          <a:noFill/>
          <a:ln>
            <a:noFill/>
          </a:ln>
        </p:spPr>
      </p:sp>
      <p:sp>
        <p:nvSpPr>
          <p:cNvPr id="119" name="Google Shape;119;p20"/>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20" name="Google Shape;120;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1" name="Google Shape;121;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2" name="Google Shape;122;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3" name="Shape 123"/>
        <p:cNvGrpSpPr/>
        <p:nvPr/>
      </p:nvGrpSpPr>
      <p:grpSpPr>
        <a:xfrm>
          <a:off x="0" y="0"/>
          <a:ext cx="0" cy="0"/>
          <a:chOff x="0" y="0"/>
          <a:chExt cx="0" cy="0"/>
        </a:xfrm>
      </p:grpSpPr>
      <p:sp>
        <p:nvSpPr>
          <p:cNvPr id="124" name="Google Shape;124;p21"/>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5" name="Google Shape;125;p21"/>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6" name="Google Shape;126;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7" name="Google Shape;127;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8" name="Google Shape;128;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8" name="Google Shape;18;p3"/>
          <p:cNvGrpSpPr/>
          <p:nvPr/>
        </p:nvGrpSpPr>
        <p:grpSpPr>
          <a:xfrm>
            <a:off x="1334923" y="1858435"/>
            <a:ext cx="6474154" cy="1426631"/>
            <a:chOff x="0" y="-47625"/>
            <a:chExt cx="8649504" cy="1120068"/>
          </a:xfrm>
        </p:grpSpPr>
        <p:sp>
          <p:nvSpPr>
            <p:cNvPr id="19" name="Google Shape;19;p3"/>
            <p:cNvSpPr/>
            <p:nvPr/>
          </p:nvSpPr>
          <p:spPr>
            <a:xfrm>
              <a:off x="0" y="0"/>
              <a:ext cx="8649504" cy="1072443"/>
            </a:xfrm>
            <a:custGeom>
              <a:rect b="b" l="l" r="r" t="t"/>
              <a:pathLst>
                <a:path extrusionOk="0" h="1072443" w="8649504">
                  <a:moveTo>
                    <a:pt x="35407" y="0"/>
                  </a:moveTo>
                  <a:lnTo>
                    <a:pt x="8614097" y="0"/>
                  </a:lnTo>
                  <a:cubicBezTo>
                    <a:pt x="8623487" y="0"/>
                    <a:pt x="8632493" y="3730"/>
                    <a:pt x="8639133" y="10371"/>
                  </a:cubicBezTo>
                  <a:cubicBezTo>
                    <a:pt x="8645773" y="17011"/>
                    <a:pt x="8649504" y="26017"/>
                    <a:pt x="8649504" y="35407"/>
                  </a:cubicBezTo>
                  <a:lnTo>
                    <a:pt x="8649504" y="1037036"/>
                  </a:lnTo>
                  <a:cubicBezTo>
                    <a:pt x="8649504" y="1056591"/>
                    <a:pt x="8633651" y="1072443"/>
                    <a:pt x="8614097" y="1072443"/>
                  </a:cubicBezTo>
                  <a:lnTo>
                    <a:pt x="35407" y="1072443"/>
                  </a:lnTo>
                  <a:cubicBezTo>
                    <a:pt x="15852" y="1072443"/>
                    <a:pt x="0" y="1056591"/>
                    <a:pt x="0" y="1037036"/>
                  </a:cubicBezTo>
                  <a:lnTo>
                    <a:pt x="0" y="35407"/>
                  </a:lnTo>
                  <a:cubicBezTo>
                    <a:pt x="0" y="15852"/>
                    <a:pt x="15852" y="0"/>
                    <a:pt x="35407"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0" name="Google Shape;20;p3"/>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9" name="Shape 129"/>
        <p:cNvGrpSpPr/>
        <p:nvPr/>
      </p:nvGrpSpPr>
      <p:grpSpPr>
        <a:xfrm>
          <a:off x="0" y="0"/>
          <a:ext cx="0" cy="0"/>
          <a:chOff x="0" y="0"/>
          <a:chExt cx="0" cy="0"/>
        </a:xfrm>
      </p:grpSpPr>
      <p:sp>
        <p:nvSpPr>
          <p:cNvPr id="130" name="Google Shape;130;p22"/>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31" name="Google Shape;131;p22"/>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32" name="Google Shape;132;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33" name="Google Shape;133;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34" name="Google Shape;134;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4"/>
          <p:cNvSpPr/>
          <p:nvPr/>
        </p:nvSpPr>
        <p:spPr>
          <a:xfrm>
            <a:off x="5617544" y="944959"/>
            <a:ext cx="2371790" cy="4980136"/>
          </a:xfrm>
          <a:custGeom>
            <a:rect b="b" l="l" r="r" t="t"/>
            <a:pathLst>
              <a:path extrusionOk="0" h="3550899" w="1691116">
                <a:moveTo>
                  <a:pt x="0" y="0"/>
                </a:moveTo>
                <a:lnTo>
                  <a:pt x="1691116" y="0"/>
                </a:lnTo>
                <a:lnTo>
                  <a:pt x="1691116" y="3550899"/>
                </a:lnTo>
                <a:lnTo>
                  <a:pt x="0" y="3550899"/>
                </a:lnTo>
                <a:lnTo>
                  <a:pt x="0" y="0"/>
                </a:lnTo>
                <a:close/>
              </a:path>
            </a:pathLst>
          </a:custGeom>
          <a:blipFill rotWithShape="1">
            <a:blip r:embed="rId2">
              <a:alphaModFix/>
            </a:blip>
            <a:stretch>
              <a:fillRect b="0" l="0" r="0" t="0"/>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5"/>
          <p:cNvSpPr/>
          <p:nvPr/>
        </p:nvSpPr>
        <p:spPr>
          <a:xfrm>
            <a:off x="-91896" y="4160526"/>
            <a:ext cx="1520637" cy="1398986"/>
          </a:xfrm>
          <a:custGeom>
            <a:rect b="b" l="l" r="r" t="t"/>
            <a:pathLst>
              <a:path extrusionOk="0" h="1420290" w="1543794">
                <a:moveTo>
                  <a:pt x="0" y="0"/>
                </a:moveTo>
                <a:lnTo>
                  <a:pt x="1543793" y="0"/>
                </a:lnTo>
                <a:lnTo>
                  <a:pt x="1543793" y="1420290"/>
                </a:lnTo>
                <a:lnTo>
                  <a:pt x="0" y="1420290"/>
                </a:lnTo>
                <a:lnTo>
                  <a:pt x="0" y="0"/>
                </a:lnTo>
                <a:close/>
              </a:path>
            </a:pathLst>
          </a:custGeom>
          <a:blipFill rotWithShape="1">
            <a:blip r:embed="rId2">
              <a:alphaModFix/>
            </a:blip>
            <a:stretch>
              <a:fillRect b="0" l="0" r="0" t="0"/>
            </a:stretch>
          </a:blipFill>
          <a:ln>
            <a:noFill/>
          </a:ln>
        </p:spPr>
      </p:sp>
      <p:sp>
        <p:nvSpPr>
          <p:cNvPr id="32" name="Google Shape;32;p5"/>
          <p:cNvSpPr/>
          <p:nvPr/>
        </p:nvSpPr>
        <p:spPr>
          <a:xfrm rot="-1462967">
            <a:off x="7876747" y="3953757"/>
            <a:ext cx="916140" cy="1949235"/>
          </a:xfrm>
          <a:custGeom>
            <a:rect b="b" l="l" r="r" t="t"/>
            <a:pathLst>
              <a:path extrusionOk="0" h="2011760" w="945527">
                <a:moveTo>
                  <a:pt x="0" y="0"/>
                </a:moveTo>
                <a:lnTo>
                  <a:pt x="945527" y="0"/>
                </a:lnTo>
                <a:lnTo>
                  <a:pt x="945527" y="2011759"/>
                </a:lnTo>
                <a:lnTo>
                  <a:pt x="0" y="2011759"/>
                </a:lnTo>
                <a:lnTo>
                  <a:pt x="0" y="0"/>
                </a:lnTo>
                <a:close/>
              </a:path>
            </a:pathLst>
          </a:custGeom>
          <a:blipFill rotWithShape="1">
            <a:blip r:embed="rId3">
              <a:alphaModFix/>
            </a:blip>
            <a:stretch>
              <a:fillRect b="0" l="0" r="0" t="0"/>
            </a:stretch>
          </a:blipFill>
          <a:ln>
            <a:noFill/>
          </a:ln>
        </p:spPr>
      </p:sp>
      <p:sp>
        <p:nvSpPr>
          <p:cNvPr id="33" name="Google Shape;33;p5"/>
          <p:cNvSpPr/>
          <p:nvPr/>
        </p:nvSpPr>
        <p:spPr>
          <a:xfrm rot="6417056">
            <a:off x="4662843" y="4453008"/>
            <a:ext cx="1790872" cy="814033"/>
          </a:xfrm>
          <a:custGeom>
            <a:rect b="b" l="l" r="r" t="t"/>
            <a:pathLst>
              <a:path extrusionOk="0" h="1066667" w="2346668">
                <a:moveTo>
                  <a:pt x="0" y="0"/>
                </a:moveTo>
                <a:lnTo>
                  <a:pt x="2346669" y="0"/>
                </a:lnTo>
                <a:lnTo>
                  <a:pt x="2346669" y="1066667"/>
                </a:lnTo>
                <a:lnTo>
                  <a:pt x="0" y="1066667"/>
                </a:lnTo>
                <a:lnTo>
                  <a:pt x="0" y="0"/>
                </a:lnTo>
                <a:close/>
              </a:path>
            </a:pathLst>
          </a:custGeom>
          <a:blipFill rotWithShape="1">
            <a:blip r:embed="rId4">
              <a:alphaModFix/>
            </a:blip>
            <a:stretch>
              <a:fillRect b="0" l="0" r="0" t="0"/>
            </a:stretch>
          </a:blipFill>
          <a:ln>
            <a:noFill/>
          </a:ln>
        </p:spPr>
      </p:sp>
      <p:sp>
        <p:nvSpPr>
          <p:cNvPr id="34" name="Google Shape;34;p5"/>
          <p:cNvSpPr/>
          <p:nvPr/>
        </p:nvSpPr>
        <p:spPr>
          <a:xfrm rot="-8286163">
            <a:off x="7080315" y="-179245"/>
            <a:ext cx="1431015" cy="1512301"/>
          </a:xfrm>
          <a:custGeom>
            <a:rect b="b" l="l" r="r" t="t"/>
            <a:pathLst>
              <a:path extrusionOk="0" h="1596696" w="1510874">
                <a:moveTo>
                  <a:pt x="0" y="0"/>
                </a:moveTo>
                <a:lnTo>
                  <a:pt x="1510874" y="0"/>
                </a:lnTo>
                <a:lnTo>
                  <a:pt x="1510874" y="1596696"/>
                </a:lnTo>
                <a:lnTo>
                  <a:pt x="0" y="1596696"/>
                </a:lnTo>
                <a:lnTo>
                  <a:pt x="0" y="0"/>
                </a:lnTo>
                <a:close/>
              </a:path>
            </a:pathLst>
          </a:custGeom>
          <a:blipFill rotWithShape="1">
            <a:blip r:embed="rId5">
              <a:alphaModFix/>
            </a:blip>
            <a:stretch>
              <a:fillRect b="0" l="0" r="0" t="0"/>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6"/>
          <p:cNvSpPr/>
          <p:nvPr/>
        </p:nvSpPr>
        <p:spPr>
          <a:xfrm>
            <a:off x="-606066" y="1979214"/>
            <a:ext cx="1576004" cy="4722109"/>
          </a:xfrm>
          <a:custGeom>
            <a:rect b="b" l="l" r="r" t="t"/>
            <a:pathLst>
              <a:path extrusionOk="0" h="3910649" w="1305179">
                <a:moveTo>
                  <a:pt x="0" y="0"/>
                </a:moveTo>
                <a:lnTo>
                  <a:pt x="1305179" y="0"/>
                </a:lnTo>
                <a:lnTo>
                  <a:pt x="1305179" y="3910649"/>
                </a:lnTo>
                <a:lnTo>
                  <a:pt x="0" y="3910649"/>
                </a:lnTo>
                <a:lnTo>
                  <a:pt x="0" y="0"/>
                </a:lnTo>
                <a:close/>
              </a:path>
            </a:pathLst>
          </a:custGeom>
          <a:blipFill rotWithShape="1">
            <a:blip r:embed="rId2">
              <a:alphaModFix/>
            </a:blip>
            <a:stretch>
              <a:fillRect b="0" l="0" r="0" t="0"/>
            </a:stretch>
          </a:blipFill>
          <a:ln>
            <a:noFill/>
          </a:ln>
        </p:spPr>
      </p:sp>
      <p:sp>
        <p:nvSpPr>
          <p:cNvPr id="39" name="Google Shape;39;p6"/>
          <p:cNvSpPr/>
          <p:nvPr/>
        </p:nvSpPr>
        <p:spPr>
          <a:xfrm>
            <a:off x="6425347" y="3365078"/>
            <a:ext cx="2047143" cy="1950368"/>
          </a:xfrm>
          <a:custGeom>
            <a:rect b="b" l="l" r="r" t="t"/>
            <a:pathLst>
              <a:path extrusionOk="0" h="1765039" w="1852618">
                <a:moveTo>
                  <a:pt x="0" y="0"/>
                </a:moveTo>
                <a:lnTo>
                  <a:pt x="1852618" y="0"/>
                </a:lnTo>
                <a:lnTo>
                  <a:pt x="1852618" y="1765039"/>
                </a:lnTo>
                <a:lnTo>
                  <a:pt x="0" y="1765039"/>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2" name="Google Shape;4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 name="Google Shape;43;p7"/>
          <p:cNvSpPr/>
          <p:nvPr/>
        </p:nvSpPr>
        <p:spPr>
          <a:xfrm>
            <a:off x="570976" y="3713672"/>
            <a:ext cx="4468769" cy="601253"/>
          </a:xfrm>
          <a:custGeom>
            <a:rect b="b" l="l" r="r" t="t"/>
            <a:pathLst>
              <a:path extrusionOk="0" h="1202505" w="8937537">
                <a:moveTo>
                  <a:pt x="0" y="0"/>
                </a:moveTo>
                <a:lnTo>
                  <a:pt x="8937537" y="0"/>
                </a:lnTo>
                <a:lnTo>
                  <a:pt x="8937537" y="1202505"/>
                </a:lnTo>
                <a:lnTo>
                  <a:pt x="0" y="1202505"/>
                </a:lnTo>
                <a:lnTo>
                  <a:pt x="0" y="0"/>
                </a:lnTo>
                <a:close/>
              </a:path>
            </a:pathLst>
          </a:custGeom>
          <a:blipFill rotWithShape="1">
            <a:blip r:embed="rId2">
              <a:alphaModFix/>
            </a:blip>
            <a:stretch>
              <a:fillRect b="0" l="0" r="0" t="0"/>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7" name="Google Shape;47;p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8" name="Google Shape;48;p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9" name="Google Shape;49;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8"/>
          <p:cNvSpPr/>
          <p:nvPr/>
        </p:nvSpPr>
        <p:spPr>
          <a:xfrm>
            <a:off x="2896507" y="4419177"/>
            <a:ext cx="1485311" cy="1481598"/>
          </a:xfrm>
          <a:custGeom>
            <a:rect b="b" l="l" r="r" t="t"/>
            <a:pathLst>
              <a:path extrusionOk="0" h="1466929" w="1470605">
                <a:moveTo>
                  <a:pt x="0" y="0"/>
                </a:moveTo>
                <a:lnTo>
                  <a:pt x="1470605" y="0"/>
                </a:lnTo>
                <a:lnTo>
                  <a:pt x="1470605" y="1466929"/>
                </a:lnTo>
                <a:lnTo>
                  <a:pt x="0" y="1466929"/>
                </a:lnTo>
                <a:lnTo>
                  <a:pt x="0" y="0"/>
                </a:lnTo>
                <a:close/>
              </a:path>
            </a:pathLst>
          </a:custGeom>
          <a:blipFill rotWithShape="1">
            <a:blip r:embed="rId2">
              <a:alphaModFix/>
            </a:blip>
            <a:stretch>
              <a:fillRect b="0" l="0" r="0" t="0"/>
            </a:stretch>
          </a:blipFill>
          <a:ln>
            <a:noFill/>
          </a:ln>
        </p:spPr>
      </p:sp>
      <p:sp>
        <p:nvSpPr>
          <p:cNvPr id="51" name="Google Shape;51;p8"/>
          <p:cNvSpPr/>
          <p:nvPr/>
        </p:nvSpPr>
        <p:spPr>
          <a:xfrm>
            <a:off x="265507" y="-660648"/>
            <a:ext cx="1485311" cy="1481598"/>
          </a:xfrm>
          <a:custGeom>
            <a:rect b="b" l="l" r="r" t="t"/>
            <a:pathLst>
              <a:path extrusionOk="0" h="1466929" w="1470605">
                <a:moveTo>
                  <a:pt x="0" y="0"/>
                </a:moveTo>
                <a:lnTo>
                  <a:pt x="1470605" y="0"/>
                </a:lnTo>
                <a:lnTo>
                  <a:pt x="1470605" y="1466929"/>
                </a:lnTo>
                <a:lnTo>
                  <a:pt x="0" y="1466929"/>
                </a:lnTo>
                <a:lnTo>
                  <a:pt x="0" y="0"/>
                </a:lnTo>
                <a:close/>
              </a:path>
            </a:pathLst>
          </a:custGeom>
          <a:blipFill rotWithShape="1">
            <a:blip r:embed="rId2">
              <a:alphaModFix/>
            </a:blip>
            <a:stretch>
              <a:fillRect b="0" l="0" r="0" t="0"/>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4" name="Google Shape;5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9"/>
          <p:cNvSpPr/>
          <p:nvPr/>
        </p:nvSpPr>
        <p:spPr>
          <a:xfrm>
            <a:off x="4668844" y="2770327"/>
            <a:ext cx="3338631" cy="2691770"/>
          </a:xfrm>
          <a:custGeom>
            <a:rect b="b" l="l" r="r" t="t"/>
            <a:pathLst>
              <a:path extrusionOk="0" h="2261992" w="2805572">
                <a:moveTo>
                  <a:pt x="2805571" y="0"/>
                </a:moveTo>
                <a:lnTo>
                  <a:pt x="0" y="0"/>
                </a:lnTo>
                <a:lnTo>
                  <a:pt x="0" y="2261992"/>
                </a:lnTo>
                <a:lnTo>
                  <a:pt x="2805571" y="2261992"/>
                </a:lnTo>
                <a:lnTo>
                  <a:pt x="2805571" y="0"/>
                </a:lnTo>
                <a:close/>
              </a:path>
            </a:pathLst>
          </a:custGeom>
          <a:blipFill rotWithShape="1">
            <a:blip r:embed="rId2">
              <a:alphaModFix/>
            </a:blip>
            <a:stretch>
              <a:fillRect b="0" l="0" r="0" t="0"/>
            </a:stretch>
          </a:blipFill>
          <a:ln>
            <a:noFill/>
          </a:ln>
        </p:spPr>
      </p:sp>
      <p:sp>
        <p:nvSpPr>
          <p:cNvPr id="56" name="Google Shape;56;p9"/>
          <p:cNvSpPr/>
          <p:nvPr/>
        </p:nvSpPr>
        <p:spPr>
          <a:xfrm rot="4204373">
            <a:off x="1335048" y="-561202"/>
            <a:ext cx="1540692" cy="1557685"/>
          </a:xfrm>
          <a:custGeom>
            <a:rect b="b" l="l" r="r" t="t"/>
            <a:pathLst>
              <a:path extrusionOk="0" h="1425228" w="1409680">
                <a:moveTo>
                  <a:pt x="0" y="0"/>
                </a:moveTo>
                <a:lnTo>
                  <a:pt x="1409680" y="0"/>
                </a:lnTo>
                <a:lnTo>
                  <a:pt x="1409680" y="1425228"/>
                </a:lnTo>
                <a:lnTo>
                  <a:pt x="0" y="1425228"/>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0"/>
          <p:cNvSpPr/>
          <p:nvPr/>
        </p:nvSpPr>
        <p:spPr>
          <a:xfrm>
            <a:off x="4628435" y="1798893"/>
            <a:ext cx="3763278" cy="3344613"/>
          </a:xfrm>
          <a:custGeom>
            <a:rect b="b" l="l" r="r" t="t"/>
            <a:pathLst>
              <a:path extrusionOk="0" h="2441323" w="2746918">
                <a:moveTo>
                  <a:pt x="0" y="0"/>
                </a:moveTo>
                <a:lnTo>
                  <a:pt x="2746918" y="0"/>
                </a:lnTo>
                <a:lnTo>
                  <a:pt x="2746918" y="2441323"/>
                </a:lnTo>
                <a:lnTo>
                  <a:pt x="0" y="2441323"/>
                </a:lnTo>
                <a:lnTo>
                  <a:pt x="0" y="0"/>
                </a:lnTo>
                <a:close/>
              </a:path>
            </a:pathLst>
          </a:custGeom>
          <a:blipFill rotWithShape="1">
            <a:blip r:embed="rId2">
              <a:alphaModFix/>
            </a:blip>
            <a:stretch>
              <a:fillRect b="0" l="0" r="0" t="0"/>
            </a:stretch>
          </a:blipFill>
          <a:ln>
            <a:no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12" Type="http://schemas.openxmlformats.org/officeDocument/2006/relationships/theme" Target="../theme/theme3.xml"/><Relationship Id="rId9" Type="http://schemas.openxmlformats.org/officeDocument/2006/relationships/slideLayout" Target="../slideLayouts/slideLayout18.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Impact"/>
              <a:buNone/>
              <a:defRPr sz="2800">
                <a:solidFill>
                  <a:schemeClr val="dk1"/>
                </a:solidFill>
                <a:latin typeface="Impact"/>
                <a:ea typeface="Impact"/>
                <a:cs typeface="Impact"/>
                <a:sym typeface="Impac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mpact"/>
              <a:buChar char="●"/>
              <a:defRPr sz="1800">
                <a:solidFill>
                  <a:schemeClr val="dk2"/>
                </a:solidFill>
                <a:latin typeface="Impact"/>
                <a:ea typeface="Impact"/>
                <a:cs typeface="Impact"/>
                <a:sym typeface="Impact"/>
              </a:defRPr>
            </a:lvl1pPr>
            <a:lvl2pPr indent="-317500" lvl="1" marL="914400">
              <a:lnSpc>
                <a:spcPct val="115000"/>
              </a:lnSpc>
              <a:spcBef>
                <a:spcPts val="0"/>
              </a:spcBef>
              <a:spcAft>
                <a:spcPts val="0"/>
              </a:spcAft>
              <a:buClr>
                <a:schemeClr val="dk2"/>
              </a:buClr>
              <a:buSzPts val="1400"/>
              <a:buFont typeface="Source Sans Pro"/>
              <a:buChar char="○"/>
              <a:defRPr b="1">
                <a:solidFill>
                  <a:schemeClr val="dk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3pPr>
            <a:lvl4pPr indent="-317500" lvl="3" marL="18288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4pPr>
            <a:lvl5pPr indent="-317500" lvl="4" marL="22860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5pPr>
            <a:lvl6pPr indent="-317500" lvl="5" marL="27432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6pPr>
            <a:lvl7pPr indent="-317500" lvl="6" marL="32004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7pPr>
            <a:lvl8pPr indent="-317500" lvl="7" marL="36576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8pPr>
            <a:lvl9pPr indent="-317500" lvl="8" marL="41148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 name="Shape 60"/>
        <p:cNvGrpSpPr/>
        <p:nvPr/>
      </p:nvGrpSpPr>
      <p:grpSpPr>
        <a:xfrm>
          <a:off x="0" y="0"/>
          <a:ext cx="0" cy="0"/>
          <a:chOff x="0" y="0"/>
          <a:chExt cx="0" cy="0"/>
        </a:xfrm>
      </p:grpSpPr>
      <p:sp>
        <p:nvSpPr>
          <p:cNvPr id="61" name="Google Shape;61;p11"/>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62" name="Google Shape;62;p11"/>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63" name="Google Shape;63;p1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64" name="Google Shape;64;p1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65" name="Google Shape;65;p1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29.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27.png"/><Relationship Id="rId4" Type="http://schemas.openxmlformats.org/officeDocument/2006/relationships/image" Target="../media/image25.png"/><Relationship Id="rId5"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34.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27.png"/><Relationship Id="rId4"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7.png"/><Relationship Id="rId4" Type="http://schemas.openxmlformats.org/officeDocument/2006/relationships/image" Target="../media/image24.png"/><Relationship Id="rId5" Type="http://schemas.openxmlformats.org/officeDocument/2006/relationships/hyperlink" Target="http://www.youtube.com/watch?v=QdvfiVebb_s" TargetMode="External"/><Relationship Id="rId6"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7.png"/><Relationship Id="rId4" Type="http://schemas.openxmlformats.org/officeDocument/2006/relationships/image" Target="../media/image11.png"/><Relationship Id="rId5" Type="http://schemas.openxmlformats.org/officeDocument/2006/relationships/image" Target="../media/image3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7.png"/><Relationship Id="rId4" Type="http://schemas.openxmlformats.org/officeDocument/2006/relationships/image" Target="../media/image35.png"/><Relationship Id="rId5"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27.png"/><Relationship Id="rId4" Type="http://schemas.openxmlformats.org/officeDocument/2006/relationships/image" Target="../media/image35.png"/><Relationship Id="rId5"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27.png"/><Relationship Id="rId4" Type="http://schemas.openxmlformats.org/officeDocument/2006/relationships/image" Target="../media/image35.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35.png"/><Relationship Id="rId5"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27.png"/><Relationship Id="rId4" Type="http://schemas.openxmlformats.org/officeDocument/2006/relationships/image" Target="../media/image11.png"/><Relationship Id="rId5"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138" name="Shape 138"/>
        <p:cNvGrpSpPr/>
        <p:nvPr/>
      </p:nvGrpSpPr>
      <p:grpSpPr>
        <a:xfrm>
          <a:off x="0" y="0"/>
          <a:ext cx="0" cy="0"/>
          <a:chOff x="0" y="0"/>
          <a:chExt cx="0" cy="0"/>
        </a:xfrm>
      </p:grpSpPr>
      <p:pic>
        <p:nvPicPr>
          <p:cNvPr id="139" name="Google Shape;139;p23"/>
          <p:cNvPicPr preferRelativeResize="0"/>
          <p:nvPr/>
        </p:nvPicPr>
        <p:blipFill>
          <a:blip r:embed="rId3">
            <a:alphaModFix/>
          </a:blip>
          <a:stretch>
            <a:fillRect/>
          </a:stretch>
        </p:blipFill>
        <p:spPr>
          <a:xfrm>
            <a:off x="0" y="0"/>
            <a:ext cx="9144003" cy="5143501"/>
          </a:xfrm>
          <a:prstGeom prst="rect">
            <a:avLst/>
          </a:prstGeom>
          <a:noFill/>
          <a:ln>
            <a:noFill/>
          </a:ln>
        </p:spPr>
      </p:pic>
      <p:sp>
        <p:nvSpPr>
          <p:cNvPr id="140" name="Google Shape;140;p23"/>
          <p:cNvSpPr txBox="1"/>
          <p:nvPr/>
        </p:nvSpPr>
        <p:spPr>
          <a:xfrm>
            <a:off x="562700" y="330500"/>
            <a:ext cx="5757900" cy="2555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8300">
                <a:solidFill>
                  <a:srgbClr val="FFD753"/>
                </a:solidFill>
                <a:latin typeface="Impact"/>
                <a:ea typeface="Impact"/>
                <a:cs typeface="Impact"/>
                <a:sym typeface="Impact"/>
              </a:rPr>
              <a:t>Toy Car Workshop</a:t>
            </a:r>
            <a:endParaRPr sz="700"/>
          </a:p>
        </p:txBody>
      </p:sp>
      <p:sp>
        <p:nvSpPr>
          <p:cNvPr id="141" name="Google Shape;141;p23"/>
          <p:cNvSpPr txBox="1"/>
          <p:nvPr/>
        </p:nvSpPr>
        <p:spPr>
          <a:xfrm>
            <a:off x="5612175" y="2417850"/>
            <a:ext cx="1982700" cy="307800"/>
          </a:xfrm>
          <a:prstGeom prst="rect">
            <a:avLst/>
          </a:prstGeom>
          <a:noFill/>
          <a:ln>
            <a:noFill/>
          </a:ln>
        </p:spPr>
        <p:txBody>
          <a:bodyPr anchorCtr="0" anchor="t" bIns="0" lIns="0" spcFirstLastPara="1" rIns="0" wrap="square" tIns="0">
            <a:spAutoFit/>
          </a:bodyPr>
          <a:lstStyle/>
          <a:p>
            <a:pPr indent="0" lvl="0" marL="0" marR="0" rtl="0" algn="l">
              <a:lnSpc>
                <a:spcPct val="130009"/>
              </a:lnSpc>
              <a:spcBef>
                <a:spcPts val="0"/>
              </a:spcBef>
              <a:spcAft>
                <a:spcPts val="0"/>
              </a:spcAft>
              <a:buNone/>
            </a:pPr>
            <a:r>
              <a:rPr b="1" lang="en" sz="2000">
                <a:solidFill>
                  <a:srgbClr val="FFD753"/>
                </a:solidFill>
                <a:latin typeface="Source Sans Pro"/>
                <a:ea typeface="Source Sans Pro"/>
                <a:cs typeface="Source Sans Pro"/>
                <a:sym typeface="Source Sans Pro"/>
              </a:rPr>
              <a:t>By Elias Black</a:t>
            </a:r>
            <a:endParaRPr b="1" sz="700">
              <a:latin typeface="Source Sans Pro"/>
              <a:ea typeface="Source Sans Pro"/>
              <a:cs typeface="Source Sans Pro"/>
              <a:sym typeface="Source Sans Pro"/>
            </a:endParaRPr>
          </a:p>
        </p:txBody>
      </p:sp>
      <p:sp>
        <p:nvSpPr>
          <p:cNvPr id="142" name="Google Shape;142;p23"/>
          <p:cNvSpPr/>
          <p:nvPr/>
        </p:nvSpPr>
        <p:spPr>
          <a:xfrm>
            <a:off x="432825" y="3343573"/>
            <a:ext cx="4408456" cy="1442300"/>
          </a:xfrm>
          <a:custGeom>
            <a:rect b="b" l="l" r="r" t="t"/>
            <a:pathLst>
              <a:path extrusionOk="0" h="3820662" w="10687165">
                <a:moveTo>
                  <a:pt x="0" y="0"/>
                </a:moveTo>
                <a:lnTo>
                  <a:pt x="10687165" y="0"/>
                </a:lnTo>
                <a:lnTo>
                  <a:pt x="10687165" y="3820661"/>
                </a:lnTo>
                <a:lnTo>
                  <a:pt x="0" y="3820661"/>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48" name="Shape 248"/>
        <p:cNvGrpSpPr/>
        <p:nvPr/>
      </p:nvGrpSpPr>
      <p:grpSpPr>
        <a:xfrm>
          <a:off x="0" y="0"/>
          <a:ext cx="0" cy="0"/>
          <a:chOff x="0" y="0"/>
          <a:chExt cx="0" cy="0"/>
        </a:xfrm>
      </p:grpSpPr>
      <p:pic>
        <p:nvPicPr>
          <p:cNvPr id="249" name="Google Shape;249;p32"/>
          <p:cNvPicPr preferRelativeResize="0"/>
          <p:nvPr/>
        </p:nvPicPr>
        <p:blipFill>
          <a:blip r:embed="rId3">
            <a:alphaModFix/>
          </a:blip>
          <a:stretch>
            <a:fillRect/>
          </a:stretch>
        </p:blipFill>
        <p:spPr>
          <a:xfrm>
            <a:off x="-306200" y="-362425"/>
            <a:ext cx="9450199" cy="6386267"/>
          </a:xfrm>
          <a:prstGeom prst="rect">
            <a:avLst/>
          </a:prstGeom>
          <a:noFill/>
          <a:ln>
            <a:noFill/>
          </a:ln>
        </p:spPr>
      </p:pic>
      <p:grpSp>
        <p:nvGrpSpPr>
          <p:cNvPr id="250" name="Google Shape;250;p32"/>
          <p:cNvGrpSpPr/>
          <p:nvPr/>
        </p:nvGrpSpPr>
        <p:grpSpPr>
          <a:xfrm>
            <a:off x="212389" y="123006"/>
            <a:ext cx="8719222" cy="4807075"/>
            <a:chOff x="0" y="-47625"/>
            <a:chExt cx="4592841" cy="2532122"/>
          </a:xfrm>
        </p:grpSpPr>
        <p:sp>
          <p:nvSpPr>
            <p:cNvPr id="251" name="Google Shape;251;p32"/>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2" name="Google Shape;252;p32"/>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53" name="Google Shape;253;p32"/>
          <p:cNvSpPr txBox="1"/>
          <p:nvPr/>
        </p:nvSpPr>
        <p:spPr>
          <a:xfrm>
            <a:off x="1080900" y="4104450"/>
            <a:ext cx="6982200" cy="692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 sz="4500">
                <a:solidFill>
                  <a:srgbClr val="FFD753"/>
                </a:solidFill>
                <a:latin typeface="Impact"/>
                <a:ea typeface="Impact"/>
                <a:cs typeface="Impact"/>
                <a:sym typeface="Impact"/>
              </a:rPr>
              <a:t>Shigley’s</a:t>
            </a:r>
            <a:endParaRPr sz="700"/>
          </a:p>
        </p:txBody>
      </p:sp>
      <p:pic>
        <p:nvPicPr>
          <p:cNvPr id="254" name="Google Shape;254;p32"/>
          <p:cNvPicPr preferRelativeResize="0"/>
          <p:nvPr/>
        </p:nvPicPr>
        <p:blipFill>
          <a:blip r:embed="rId4">
            <a:alphaModFix/>
          </a:blip>
          <a:stretch>
            <a:fillRect/>
          </a:stretch>
        </p:blipFill>
        <p:spPr>
          <a:xfrm>
            <a:off x="947075" y="659025"/>
            <a:ext cx="3267300" cy="3267300"/>
          </a:xfrm>
          <a:prstGeom prst="rect">
            <a:avLst/>
          </a:prstGeom>
          <a:solidFill>
            <a:srgbClr val="000000">
              <a:alpha val="0"/>
            </a:srgbClr>
          </a:solidFill>
          <a:ln cap="rnd" cmpd="sng" w="47625">
            <a:solidFill>
              <a:srgbClr val="FFD753"/>
            </a:solidFill>
            <a:prstDash val="solid"/>
            <a:round/>
            <a:headEnd len="sm" w="sm" type="none"/>
            <a:tailEnd len="sm" w="sm" type="none"/>
          </a:ln>
        </p:spPr>
      </p:pic>
      <p:pic>
        <p:nvPicPr>
          <p:cNvPr id="255" name="Google Shape;255;p32"/>
          <p:cNvPicPr preferRelativeResize="0"/>
          <p:nvPr/>
        </p:nvPicPr>
        <p:blipFill>
          <a:blip r:embed="rId5">
            <a:alphaModFix/>
          </a:blip>
          <a:stretch>
            <a:fillRect/>
          </a:stretch>
        </p:blipFill>
        <p:spPr>
          <a:xfrm>
            <a:off x="4572000" y="808825"/>
            <a:ext cx="3956926" cy="2967700"/>
          </a:xfrm>
          <a:prstGeom prst="rect">
            <a:avLst/>
          </a:prstGeom>
          <a:solidFill>
            <a:srgbClr val="000000">
              <a:alpha val="0"/>
            </a:srgbClr>
          </a:solidFill>
          <a:ln cap="rnd" cmpd="sng" w="47625">
            <a:solidFill>
              <a:srgbClr val="FFD753"/>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59" name="Shape 259"/>
        <p:cNvGrpSpPr/>
        <p:nvPr/>
      </p:nvGrpSpPr>
      <p:grpSpPr>
        <a:xfrm>
          <a:off x="0" y="0"/>
          <a:ext cx="0" cy="0"/>
          <a:chOff x="0" y="0"/>
          <a:chExt cx="0" cy="0"/>
        </a:xfrm>
      </p:grpSpPr>
      <p:pic>
        <p:nvPicPr>
          <p:cNvPr id="260" name="Google Shape;260;p33"/>
          <p:cNvPicPr preferRelativeResize="0"/>
          <p:nvPr/>
        </p:nvPicPr>
        <p:blipFill>
          <a:blip r:embed="rId3">
            <a:alphaModFix/>
          </a:blip>
          <a:stretch>
            <a:fillRect/>
          </a:stretch>
        </p:blipFill>
        <p:spPr>
          <a:xfrm>
            <a:off x="-136075" y="-500849"/>
            <a:ext cx="9699174" cy="6464524"/>
          </a:xfrm>
          <a:prstGeom prst="rect">
            <a:avLst/>
          </a:prstGeom>
          <a:noFill/>
          <a:ln>
            <a:noFill/>
          </a:ln>
        </p:spPr>
      </p:pic>
      <p:grpSp>
        <p:nvGrpSpPr>
          <p:cNvPr id="261" name="Google Shape;261;p33"/>
          <p:cNvGrpSpPr/>
          <p:nvPr/>
        </p:nvGrpSpPr>
        <p:grpSpPr>
          <a:xfrm>
            <a:off x="-212349" y="-463547"/>
            <a:ext cx="9699171" cy="6464376"/>
            <a:chOff x="0" y="-47625"/>
            <a:chExt cx="4816592" cy="3161064"/>
          </a:xfrm>
        </p:grpSpPr>
        <p:sp>
          <p:nvSpPr>
            <p:cNvPr id="262" name="Google Shape;262;p33"/>
            <p:cNvSpPr/>
            <p:nvPr/>
          </p:nvSpPr>
          <p:spPr>
            <a:xfrm>
              <a:off x="0" y="0"/>
              <a:ext cx="4816592" cy="3113439"/>
            </a:xfrm>
            <a:custGeom>
              <a:rect b="b" l="l" r="r" t="t"/>
              <a:pathLst>
                <a:path extrusionOk="0" h="3113439" w="4816592">
                  <a:moveTo>
                    <a:pt x="0" y="0"/>
                  </a:moveTo>
                  <a:lnTo>
                    <a:pt x="4816592" y="0"/>
                  </a:lnTo>
                  <a:lnTo>
                    <a:pt x="4816592" y="3113439"/>
                  </a:lnTo>
                  <a:lnTo>
                    <a:pt x="0" y="3113439"/>
                  </a:lnTo>
                  <a:close/>
                </a:path>
              </a:pathLst>
            </a:custGeom>
            <a:solidFill>
              <a:srgbClr val="EEC120">
                <a:alpha val="75290"/>
              </a:srgbClr>
            </a:solidFill>
            <a:ln>
              <a:noFill/>
            </a:ln>
          </p:spPr>
        </p:sp>
        <p:sp>
          <p:nvSpPr>
            <p:cNvPr id="263" name="Google Shape;263;p33"/>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64" name="Google Shape;264;p33"/>
          <p:cNvGrpSpPr/>
          <p:nvPr/>
        </p:nvGrpSpPr>
        <p:grpSpPr>
          <a:xfrm>
            <a:off x="212389" y="123006"/>
            <a:ext cx="8719222" cy="4807075"/>
            <a:chOff x="0" y="-47625"/>
            <a:chExt cx="4592841" cy="2532122"/>
          </a:xfrm>
        </p:grpSpPr>
        <p:sp>
          <p:nvSpPr>
            <p:cNvPr id="265" name="Google Shape;265;p33"/>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3054A5"/>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66" name="Google Shape;266;p33"/>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67" name="Google Shape;267;p33"/>
          <p:cNvSpPr txBox="1"/>
          <p:nvPr/>
        </p:nvSpPr>
        <p:spPr>
          <a:xfrm>
            <a:off x="5709198" y="1201875"/>
            <a:ext cx="2977650" cy="1523812"/>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 sz="4500">
                <a:solidFill>
                  <a:srgbClr val="3054A5"/>
                </a:solidFill>
                <a:latin typeface="Impact"/>
                <a:ea typeface="Impact"/>
                <a:cs typeface="Impact"/>
                <a:sym typeface="Impact"/>
              </a:rPr>
              <a:t>Wind Up Car Instructions</a:t>
            </a:r>
            <a:endParaRPr sz="700"/>
          </a:p>
        </p:txBody>
      </p:sp>
      <p:pic>
        <p:nvPicPr>
          <p:cNvPr id="268" name="Google Shape;268;p33"/>
          <p:cNvPicPr preferRelativeResize="0"/>
          <p:nvPr/>
        </p:nvPicPr>
        <p:blipFill>
          <a:blip r:embed="rId4">
            <a:alphaModFix/>
          </a:blip>
          <a:stretch>
            <a:fillRect/>
          </a:stretch>
        </p:blipFill>
        <p:spPr>
          <a:xfrm>
            <a:off x="412575" y="791387"/>
            <a:ext cx="4626949" cy="3470223"/>
          </a:xfrm>
          <a:prstGeom prst="rect">
            <a:avLst/>
          </a:prstGeom>
          <a:noFill/>
          <a:ln>
            <a:noFill/>
          </a:ln>
        </p:spPr>
      </p:pic>
      <p:sp>
        <p:nvSpPr>
          <p:cNvPr id="269" name="Google Shape;269;p33"/>
          <p:cNvSpPr/>
          <p:nvPr/>
        </p:nvSpPr>
        <p:spPr>
          <a:xfrm>
            <a:off x="4162020" y="386422"/>
            <a:ext cx="1360568" cy="1343252"/>
          </a:xfrm>
          <a:custGeom>
            <a:rect b="b" l="l" r="r" t="t"/>
            <a:pathLst>
              <a:path extrusionOk="0" h="2686504" w="2721137">
                <a:moveTo>
                  <a:pt x="0" y="0"/>
                </a:moveTo>
                <a:lnTo>
                  <a:pt x="2721137" y="0"/>
                </a:lnTo>
                <a:lnTo>
                  <a:pt x="2721137" y="2686504"/>
                </a:lnTo>
                <a:lnTo>
                  <a:pt x="0" y="2686504"/>
                </a:lnTo>
                <a:lnTo>
                  <a:pt x="0" y="0"/>
                </a:lnTo>
                <a:close/>
              </a:path>
            </a:pathLst>
          </a:custGeom>
          <a:blipFill rotWithShape="1">
            <a:blip r:embed="rId5">
              <a:alphaModFix/>
            </a:blip>
            <a:stretch>
              <a:fillRect b="0" l="0" r="0" t="0"/>
            </a:stretch>
          </a:blipFill>
          <a:ln>
            <a:noFill/>
          </a:ln>
        </p:spPr>
      </p:sp>
      <p:sp>
        <p:nvSpPr>
          <p:cNvPr id="270" name="Google Shape;270;p33"/>
          <p:cNvSpPr/>
          <p:nvPr/>
        </p:nvSpPr>
        <p:spPr>
          <a:xfrm>
            <a:off x="4451125" y="2826724"/>
            <a:ext cx="1854271" cy="1731426"/>
          </a:xfrm>
          <a:custGeom>
            <a:rect b="b" l="l" r="r" t="t"/>
            <a:pathLst>
              <a:path extrusionOk="0" h="3462851" w="3708541">
                <a:moveTo>
                  <a:pt x="0" y="0"/>
                </a:moveTo>
                <a:lnTo>
                  <a:pt x="3708541" y="0"/>
                </a:lnTo>
                <a:lnTo>
                  <a:pt x="3708541" y="3462851"/>
                </a:lnTo>
                <a:lnTo>
                  <a:pt x="0" y="3462851"/>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74" name="Shape 274"/>
        <p:cNvGrpSpPr/>
        <p:nvPr/>
      </p:nvGrpSpPr>
      <p:grpSpPr>
        <a:xfrm>
          <a:off x="0" y="0"/>
          <a:ext cx="0" cy="0"/>
          <a:chOff x="0" y="0"/>
          <a:chExt cx="0" cy="0"/>
        </a:xfrm>
      </p:grpSpPr>
      <p:pic>
        <p:nvPicPr>
          <p:cNvPr id="275" name="Google Shape;275;p34"/>
          <p:cNvPicPr preferRelativeResize="0"/>
          <p:nvPr/>
        </p:nvPicPr>
        <p:blipFill>
          <a:blip r:embed="rId3">
            <a:alphaModFix/>
          </a:blip>
          <a:stretch>
            <a:fillRect/>
          </a:stretch>
        </p:blipFill>
        <p:spPr>
          <a:xfrm>
            <a:off x="-136075" y="-500849"/>
            <a:ext cx="9699174" cy="6464524"/>
          </a:xfrm>
          <a:prstGeom prst="rect">
            <a:avLst/>
          </a:prstGeom>
          <a:noFill/>
          <a:ln>
            <a:noFill/>
          </a:ln>
        </p:spPr>
      </p:pic>
      <p:grpSp>
        <p:nvGrpSpPr>
          <p:cNvPr id="276" name="Google Shape;276;p34"/>
          <p:cNvGrpSpPr/>
          <p:nvPr/>
        </p:nvGrpSpPr>
        <p:grpSpPr>
          <a:xfrm>
            <a:off x="-212349" y="-463547"/>
            <a:ext cx="9699171" cy="6464376"/>
            <a:chOff x="0" y="-47625"/>
            <a:chExt cx="4816592" cy="3161064"/>
          </a:xfrm>
        </p:grpSpPr>
        <p:sp>
          <p:nvSpPr>
            <p:cNvPr id="277" name="Google Shape;277;p34"/>
            <p:cNvSpPr/>
            <p:nvPr/>
          </p:nvSpPr>
          <p:spPr>
            <a:xfrm>
              <a:off x="0" y="0"/>
              <a:ext cx="4816592" cy="3113439"/>
            </a:xfrm>
            <a:custGeom>
              <a:rect b="b" l="l" r="r" t="t"/>
              <a:pathLst>
                <a:path extrusionOk="0" h="3113439" w="4816592">
                  <a:moveTo>
                    <a:pt x="0" y="0"/>
                  </a:moveTo>
                  <a:lnTo>
                    <a:pt x="4816592" y="0"/>
                  </a:lnTo>
                  <a:lnTo>
                    <a:pt x="4816592" y="3113439"/>
                  </a:lnTo>
                  <a:lnTo>
                    <a:pt x="0" y="3113439"/>
                  </a:lnTo>
                  <a:close/>
                </a:path>
              </a:pathLst>
            </a:custGeom>
            <a:solidFill>
              <a:srgbClr val="EEC120">
                <a:alpha val="75290"/>
              </a:srgbClr>
            </a:solidFill>
            <a:ln>
              <a:noFill/>
            </a:ln>
          </p:spPr>
        </p:sp>
        <p:sp>
          <p:nvSpPr>
            <p:cNvPr id="278" name="Google Shape;278;p34"/>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79" name="Google Shape;279;p34"/>
          <p:cNvPicPr preferRelativeResize="0"/>
          <p:nvPr/>
        </p:nvPicPr>
        <p:blipFill rotWithShape="1">
          <a:blip r:embed="rId4">
            <a:alphaModFix/>
          </a:blip>
          <a:srcRect b="1660" l="0" r="0" t="-1660"/>
          <a:stretch/>
        </p:blipFill>
        <p:spPr>
          <a:xfrm>
            <a:off x="410525" y="-2509625"/>
            <a:ext cx="8453437" cy="11980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146" name="Shape 146"/>
        <p:cNvGrpSpPr/>
        <p:nvPr/>
      </p:nvGrpSpPr>
      <p:grpSpPr>
        <a:xfrm>
          <a:off x="0" y="0"/>
          <a:ext cx="0" cy="0"/>
          <a:chOff x="0" y="0"/>
          <a:chExt cx="0" cy="0"/>
        </a:xfrm>
      </p:grpSpPr>
      <p:pic>
        <p:nvPicPr>
          <p:cNvPr id="147" name="Google Shape;147;p24"/>
          <p:cNvPicPr preferRelativeResize="0"/>
          <p:nvPr/>
        </p:nvPicPr>
        <p:blipFill>
          <a:blip r:embed="rId3">
            <a:alphaModFix/>
          </a:blip>
          <a:stretch>
            <a:fillRect/>
          </a:stretch>
        </p:blipFill>
        <p:spPr>
          <a:xfrm>
            <a:off x="-306200" y="-362425"/>
            <a:ext cx="9450199" cy="6386267"/>
          </a:xfrm>
          <a:prstGeom prst="rect">
            <a:avLst/>
          </a:prstGeom>
          <a:noFill/>
          <a:ln>
            <a:noFill/>
          </a:ln>
        </p:spPr>
      </p:pic>
      <p:grpSp>
        <p:nvGrpSpPr>
          <p:cNvPr id="148" name="Google Shape;148;p24"/>
          <p:cNvGrpSpPr/>
          <p:nvPr/>
        </p:nvGrpSpPr>
        <p:grpSpPr>
          <a:xfrm>
            <a:off x="212389" y="123008"/>
            <a:ext cx="8719049" cy="4806980"/>
            <a:chOff x="0" y="-47625"/>
            <a:chExt cx="4592841" cy="2532122"/>
          </a:xfrm>
        </p:grpSpPr>
        <p:sp>
          <p:nvSpPr>
            <p:cNvPr id="149" name="Google Shape;149;p24"/>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50" name="Google Shape;150;p24"/>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51" name="Google Shape;151;p24"/>
          <p:cNvSpPr txBox="1"/>
          <p:nvPr/>
        </p:nvSpPr>
        <p:spPr>
          <a:xfrm>
            <a:off x="514350" y="536949"/>
            <a:ext cx="8115300" cy="692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 sz="4500">
                <a:solidFill>
                  <a:srgbClr val="FFD753"/>
                </a:solidFill>
                <a:latin typeface="Impact"/>
                <a:ea typeface="Impact"/>
                <a:cs typeface="Impact"/>
                <a:sym typeface="Impact"/>
              </a:rPr>
              <a:t>Toy Cars and Gear Ratios</a:t>
            </a:r>
            <a:endParaRPr sz="700"/>
          </a:p>
        </p:txBody>
      </p:sp>
      <p:sp>
        <p:nvSpPr>
          <p:cNvPr id="152" name="Google Shape;152;p24"/>
          <p:cNvSpPr/>
          <p:nvPr/>
        </p:nvSpPr>
        <p:spPr>
          <a:xfrm>
            <a:off x="7269749" y="1048733"/>
            <a:ext cx="1139385" cy="1171331"/>
          </a:xfrm>
          <a:custGeom>
            <a:rect b="b" l="l" r="r" t="t"/>
            <a:pathLst>
              <a:path extrusionOk="0" h="2342661" w="2278770">
                <a:moveTo>
                  <a:pt x="0" y="0"/>
                </a:moveTo>
                <a:lnTo>
                  <a:pt x="2278769" y="0"/>
                </a:lnTo>
                <a:lnTo>
                  <a:pt x="2278769" y="2342661"/>
                </a:lnTo>
                <a:lnTo>
                  <a:pt x="0" y="2342661"/>
                </a:lnTo>
                <a:lnTo>
                  <a:pt x="0" y="0"/>
                </a:lnTo>
                <a:close/>
              </a:path>
            </a:pathLst>
          </a:custGeom>
          <a:blipFill rotWithShape="1">
            <a:blip r:embed="rId4">
              <a:alphaModFix/>
            </a:blip>
            <a:stretch>
              <a:fillRect b="0" l="0" r="0" t="0"/>
            </a:stretch>
          </a:blipFill>
          <a:ln>
            <a:noFill/>
          </a:ln>
        </p:spPr>
      </p:sp>
      <p:sp>
        <p:nvSpPr>
          <p:cNvPr id="153" name="Google Shape;153;p24"/>
          <p:cNvSpPr/>
          <p:nvPr/>
        </p:nvSpPr>
        <p:spPr>
          <a:xfrm rot="-2062796">
            <a:off x="7036791" y="2838396"/>
            <a:ext cx="2445663" cy="2584584"/>
          </a:xfrm>
          <a:custGeom>
            <a:rect b="b" l="l" r="r" t="t"/>
            <a:pathLst>
              <a:path extrusionOk="0" h="5169168" w="4891326">
                <a:moveTo>
                  <a:pt x="0" y="0"/>
                </a:moveTo>
                <a:lnTo>
                  <a:pt x="4891326" y="0"/>
                </a:lnTo>
                <a:lnTo>
                  <a:pt x="4891326" y="5169168"/>
                </a:lnTo>
                <a:lnTo>
                  <a:pt x="0" y="5169168"/>
                </a:lnTo>
                <a:lnTo>
                  <a:pt x="0" y="0"/>
                </a:lnTo>
                <a:close/>
              </a:path>
            </a:pathLst>
          </a:custGeom>
          <a:blipFill rotWithShape="1">
            <a:blip r:embed="rId5">
              <a:alphaModFix/>
            </a:blip>
            <a:stretch>
              <a:fillRect b="0" l="0" r="0" t="0"/>
            </a:stretch>
          </a:blipFill>
          <a:ln>
            <a:noFill/>
          </a:ln>
        </p:spPr>
      </p:sp>
      <p:grpSp>
        <p:nvGrpSpPr>
          <p:cNvPr id="154" name="Google Shape;154;p24"/>
          <p:cNvGrpSpPr/>
          <p:nvPr/>
        </p:nvGrpSpPr>
        <p:grpSpPr>
          <a:xfrm>
            <a:off x="911150" y="1264700"/>
            <a:ext cx="7321696" cy="3351652"/>
            <a:chOff x="0" y="-47625"/>
            <a:chExt cx="4574344" cy="1893054"/>
          </a:xfrm>
        </p:grpSpPr>
        <p:sp>
          <p:nvSpPr>
            <p:cNvPr id="155" name="Google Shape;155;p24"/>
            <p:cNvSpPr/>
            <p:nvPr/>
          </p:nvSpPr>
          <p:spPr>
            <a:xfrm>
              <a:off x="72" y="296460"/>
              <a:ext cx="4574272" cy="1548969"/>
            </a:xfrm>
            <a:custGeom>
              <a:rect b="b" l="l" r="r" t="t"/>
              <a:pathLst>
                <a:path extrusionOk="0" h="1548969" w="4574272">
                  <a:moveTo>
                    <a:pt x="28529" y="0"/>
                  </a:moveTo>
                  <a:lnTo>
                    <a:pt x="4545743" y="0"/>
                  </a:lnTo>
                  <a:cubicBezTo>
                    <a:pt x="4561499" y="0"/>
                    <a:pt x="4574272" y="12773"/>
                    <a:pt x="4574272" y="28529"/>
                  </a:cubicBezTo>
                  <a:lnTo>
                    <a:pt x="4574272" y="1520440"/>
                  </a:lnTo>
                  <a:cubicBezTo>
                    <a:pt x="4574272" y="1536196"/>
                    <a:pt x="4561499" y="1548969"/>
                    <a:pt x="4545743" y="1548969"/>
                  </a:cubicBezTo>
                  <a:lnTo>
                    <a:pt x="28529" y="1548969"/>
                  </a:lnTo>
                  <a:cubicBezTo>
                    <a:pt x="12773" y="1548969"/>
                    <a:pt x="0" y="1536196"/>
                    <a:pt x="0" y="1520440"/>
                  </a:cubicBezTo>
                  <a:lnTo>
                    <a:pt x="0" y="28529"/>
                  </a:lnTo>
                  <a:cubicBezTo>
                    <a:pt x="0" y="12773"/>
                    <a:pt x="12773" y="0"/>
                    <a:pt x="28529" y="0"/>
                  </a:cubicBezTo>
                  <a:close/>
                </a:path>
              </a:pathLst>
            </a:custGeom>
            <a:solidFill>
              <a:srgbClr val="FFD753"/>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56" name="Google Shape;156;p24"/>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57" name="Google Shape;157;p24"/>
          <p:cNvGrpSpPr/>
          <p:nvPr/>
        </p:nvGrpSpPr>
        <p:grpSpPr>
          <a:xfrm>
            <a:off x="1101275" y="2026455"/>
            <a:ext cx="6941297" cy="2462706"/>
            <a:chOff x="0" y="-445178"/>
            <a:chExt cx="4816332" cy="1548969"/>
          </a:xfrm>
        </p:grpSpPr>
        <p:sp>
          <p:nvSpPr>
            <p:cNvPr id="158" name="Google Shape;158;p24"/>
            <p:cNvSpPr/>
            <p:nvPr/>
          </p:nvSpPr>
          <p:spPr>
            <a:xfrm>
              <a:off x="27327" y="-445178"/>
              <a:ext cx="4789005" cy="1548969"/>
            </a:xfrm>
            <a:custGeom>
              <a:rect b="b" l="l" r="r" t="t"/>
              <a:pathLst>
                <a:path extrusionOk="0" h="1548969" w="4789005">
                  <a:moveTo>
                    <a:pt x="23209" y="0"/>
                  </a:moveTo>
                  <a:lnTo>
                    <a:pt x="4765796" y="0"/>
                  </a:lnTo>
                  <a:cubicBezTo>
                    <a:pt x="4771951" y="0"/>
                    <a:pt x="4777855" y="2445"/>
                    <a:pt x="4782207" y="6798"/>
                  </a:cubicBezTo>
                  <a:cubicBezTo>
                    <a:pt x="4786560" y="11150"/>
                    <a:pt x="4789005" y="17054"/>
                    <a:pt x="4789005" y="23209"/>
                  </a:cubicBezTo>
                  <a:lnTo>
                    <a:pt x="4789005" y="1525760"/>
                  </a:lnTo>
                  <a:cubicBezTo>
                    <a:pt x="4789005" y="1531915"/>
                    <a:pt x="4786560" y="1537819"/>
                    <a:pt x="4782207" y="1542171"/>
                  </a:cubicBezTo>
                  <a:cubicBezTo>
                    <a:pt x="4777855" y="1546524"/>
                    <a:pt x="4771951" y="1548969"/>
                    <a:pt x="4765796" y="1548969"/>
                  </a:cubicBezTo>
                  <a:lnTo>
                    <a:pt x="23209" y="1548969"/>
                  </a:lnTo>
                  <a:cubicBezTo>
                    <a:pt x="17054" y="1548969"/>
                    <a:pt x="11150" y="1546524"/>
                    <a:pt x="6798" y="1542171"/>
                  </a:cubicBezTo>
                  <a:cubicBezTo>
                    <a:pt x="2445" y="1537819"/>
                    <a:pt x="0" y="1531915"/>
                    <a:pt x="0" y="1525760"/>
                  </a:cubicBezTo>
                  <a:lnTo>
                    <a:pt x="0" y="23209"/>
                  </a:lnTo>
                  <a:cubicBezTo>
                    <a:pt x="0" y="17054"/>
                    <a:pt x="2445" y="11150"/>
                    <a:pt x="6798" y="6798"/>
                  </a:cubicBezTo>
                  <a:cubicBezTo>
                    <a:pt x="11150" y="2445"/>
                    <a:pt x="17054" y="0"/>
                    <a:pt x="23209" y="0"/>
                  </a:cubicBezTo>
                  <a:close/>
                </a:path>
              </a:pathLst>
            </a:custGeom>
            <a:solidFill>
              <a:srgbClr val="000000">
                <a:alpha val="0"/>
              </a:srgbClr>
            </a:solidFill>
            <a:ln cap="rnd" cmpd="sng" w="38100">
              <a:solidFill>
                <a:srgbClr val="000000"/>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59" name="Google Shape;159;p24"/>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160" name="Google Shape;160;p24"/>
          <p:cNvPicPr preferRelativeResize="0"/>
          <p:nvPr/>
        </p:nvPicPr>
        <p:blipFill>
          <a:blip r:embed="rId6">
            <a:alphaModFix/>
          </a:blip>
          <a:stretch>
            <a:fillRect/>
          </a:stretch>
        </p:blipFill>
        <p:spPr>
          <a:xfrm>
            <a:off x="2045875" y="2086925"/>
            <a:ext cx="4621884" cy="2341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164" name="Shape 164"/>
        <p:cNvGrpSpPr/>
        <p:nvPr/>
      </p:nvGrpSpPr>
      <p:grpSpPr>
        <a:xfrm>
          <a:off x="0" y="0"/>
          <a:ext cx="0" cy="0"/>
          <a:chOff x="0" y="0"/>
          <a:chExt cx="0" cy="0"/>
        </a:xfrm>
      </p:grpSpPr>
      <p:pic>
        <p:nvPicPr>
          <p:cNvPr id="165" name="Google Shape;165;p25"/>
          <p:cNvPicPr preferRelativeResize="0"/>
          <p:nvPr/>
        </p:nvPicPr>
        <p:blipFill>
          <a:blip r:embed="rId3">
            <a:alphaModFix/>
          </a:blip>
          <a:stretch>
            <a:fillRect/>
          </a:stretch>
        </p:blipFill>
        <p:spPr>
          <a:xfrm>
            <a:off x="-306200" y="-362425"/>
            <a:ext cx="9450199" cy="6386267"/>
          </a:xfrm>
          <a:prstGeom prst="rect">
            <a:avLst/>
          </a:prstGeom>
          <a:noFill/>
          <a:ln>
            <a:noFill/>
          </a:ln>
        </p:spPr>
      </p:pic>
      <p:sp>
        <p:nvSpPr>
          <p:cNvPr id="166" name="Google Shape;166;p25"/>
          <p:cNvSpPr txBox="1"/>
          <p:nvPr/>
        </p:nvSpPr>
        <p:spPr>
          <a:xfrm>
            <a:off x="441246" y="423863"/>
            <a:ext cx="8261400" cy="692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 sz="4500">
                <a:solidFill>
                  <a:srgbClr val="FFD753"/>
                </a:solidFill>
                <a:latin typeface="Impact"/>
                <a:ea typeface="Impact"/>
                <a:cs typeface="Impact"/>
                <a:sym typeface="Impact"/>
              </a:rPr>
              <a:t>How do Wind Up Toy Cars Work?</a:t>
            </a:r>
            <a:endParaRPr sz="700"/>
          </a:p>
        </p:txBody>
      </p:sp>
      <p:grpSp>
        <p:nvGrpSpPr>
          <p:cNvPr id="167" name="Google Shape;167;p25"/>
          <p:cNvGrpSpPr/>
          <p:nvPr/>
        </p:nvGrpSpPr>
        <p:grpSpPr>
          <a:xfrm>
            <a:off x="2147858" y="1436700"/>
            <a:ext cx="4848271" cy="3030974"/>
            <a:chOff x="0" y="-47625"/>
            <a:chExt cx="4574272" cy="1596594"/>
          </a:xfrm>
        </p:grpSpPr>
        <p:sp>
          <p:nvSpPr>
            <p:cNvPr id="168" name="Google Shape;168;p25"/>
            <p:cNvSpPr/>
            <p:nvPr/>
          </p:nvSpPr>
          <p:spPr>
            <a:xfrm>
              <a:off x="0" y="0"/>
              <a:ext cx="4574272" cy="1548969"/>
            </a:xfrm>
            <a:custGeom>
              <a:rect b="b" l="l" r="r" t="t"/>
              <a:pathLst>
                <a:path extrusionOk="0" h="1548969" w="4574272">
                  <a:moveTo>
                    <a:pt x="28529" y="0"/>
                  </a:moveTo>
                  <a:lnTo>
                    <a:pt x="4545743" y="0"/>
                  </a:lnTo>
                  <a:cubicBezTo>
                    <a:pt x="4561499" y="0"/>
                    <a:pt x="4574272" y="12773"/>
                    <a:pt x="4574272" y="28529"/>
                  </a:cubicBezTo>
                  <a:lnTo>
                    <a:pt x="4574272" y="1520440"/>
                  </a:lnTo>
                  <a:cubicBezTo>
                    <a:pt x="4574272" y="1536196"/>
                    <a:pt x="4561499" y="1548969"/>
                    <a:pt x="4545743" y="1548969"/>
                  </a:cubicBezTo>
                  <a:lnTo>
                    <a:pt x="28529" y="1548969"/>
                  </a:lnTo>
                  <a:cubicBezTo>
                    <a:pt x="12773" y="1548969"/>
                    <a:pt x="0" y="1536196"/>
                    <a:pt x="0" y="1520440"/>
                  </a:cubicBezTo>
                  <a:lnTo>
                    <a:pt x="0" y="28529"/>
                  </a:lnTo>
                  <a:cubicBezTo>
                    <a:pt x="0" y="12773"/>
                    <a:pt x="12773" y="0"/>
                    <a:pt x="28529" y="0"/>
                  </a:cubicBezTo>
                  <a:close/>
                </a:path>
              </a:pathLst>
            </a:custGeom>
            <a:solidFill>
              <a:srgbClr val="FFD753"/>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69" name="Google Shape;169;p25"/>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70" name="Google Shape;170;p25"/>
          <p:cNvGrpSpPr/>
          <p:nvPr/>
        </p:nvGrpSpPr>
        <p:grpSpPr>
          <a:xfrm>
            <a:off x="2558463" y="1728072"/>
            <a:ext cx="4027074" cy="2448217"/>
            <a:chOff x="0" y="-47625"/>
            <a:chExt cx="4789005" cy="1596594"/>
          </a:xfrm>
        </p:grpSpPr>
        <p:sp>
          <p:nvSpPr>
            <p:cNvPr id="171" name="Google Shape;171;p25"/>
            <p:cNvSpPr/>
            <p:nvPr/>
          </p:nvSpPr>
          <p:spPr>
            <a:xfrm>
              <a:off x="0" y="0"/>
              <a:ext cx="4789005" cy="1548969"/>
            </a:xfrm>
            <a:custGeom>
              <a:rect b="b" l="l" r="r" t="t"/>
              <a:pathLst>
                <a:path extrusionOk="0" h="1548969" w="4789005">
                  <a:moveTo>
                    <a:pt x="23209" y="0"/>
                  </a:moveTo>
                  <a:lnTo>
                    <a:pt x="4765796" y="0"/>
                  </a:lnTo>
                  <a:cubicBezTo>
                    <a:pt x="4771951" y="0"/>
                    <a:pt x="4777855" y="2445"/>
                    <a:pt x="4782207" y="6798"/>
                  </a:cubicBezTo>
                  <a:cubicBezTo>
                    <a:pt x="4786560" y="11150"/>
                    <a:pt x="4789005" y="17054"/>
                    <a:pt x="4789005" y="23209"/>
                  </a:cubicBezTo>
                  <a:lnTo>
                    <a:pt x="4789005" y="1525760"/>
                  </a:lnTo>
                  <a:cubicBezTo>
                    <a:pt x="4789005" y="1531915"/>
                    <a:pt x="4786560" y="1537819"/>
                    <a:pt x="4782207" y="1542171"/>
                  </a:cubicBezTo>
                  <a:cubicBezTo>
                    <a:pt x="4777855" y="1546524"/>
                    <a:pt x="4771951" y="1548969"/>
                    <a:pt x="4765796" y="1548969"/>
                  </a:cubicBezTo>
                  <a:lnTo>
                    <a:pt x="23209" y="1548969"/>
                  </a:lnTo>
                  <a:cubicBezTo>
                    <a:pt x="17054" y="1548969"/>
                    <a:pt x="11150" y="1546524"/>
                    <a:pt x="6798" y="1542171"/>
                  </a:cubicBezTo>
                  <a:cubicBezTo>
                    <a:pt x="2445" y="1537819"/>
                    <a:pt x="0" y="1531915"/>
                    <a:pt x="0" y="1525760"/>
                  </a:cubicBezTo>
                  <a:lnTo>
                    <a:pt x="0" y="23209"/>
                  </a:lnTo>
                  <a:cubicBezTo>
                    <a:pt x="0" y="17054"/>
                    <a:pt x="2445" y="11150"/>
                    <a:pt x="6798" y="6798"/>
                  </a:cubicBezTo>
                  <a:cubicBezTo>
                    <a:pt x="11150" y="2445"/>
                    <a:pt x="17054" y="0"/>
                    <a:pt x="23209" y="0"/>
                  </a:cubicBezTo>
                  <a:close/>
                </a:path>
              </a:pathLst>
            </a:custGeom>
            <a:solidFill>
              <a:srgbClr val="000000">
                <a:alpha val="0"/>
              </a:srgbClr>
            </a:solidFill>
            <a:ln cap="rnd" cmpd="sng" w="38100">
              <a:solidFill>
                <a:srgbClr val="000000"/>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2" name="Google Shape;172;p25"/>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73" name="Google Shape;173;p25"/>
          <p:cNvSpPr/>
          <p:nvPr/>
        </p:nvSpPr>
        <p:spPr>
          <a:xfrm>
            <a:off x="7131752" y="3808588"/>
            <a:ext cx="1497898" cy="1641123"/>
          </a:xfrm>
          <a:custGeom>
            <a:rect b="b" l="l" r="r" t="t"/>
            <a:pathLst>
              <a:path extrusionOk="0" h="3282246" w="2995795">
                <a:moveTo>
                  <a:pt x="0" y="0"/>
                </a:moveTo>
                <a:lnTo>
                  <a:pt x="2995795" y="0"/>
                </a:lnTo>
                <a:lnTo>
                  <a:pt x="2995795" y="3282246"/>
                </a:lnTo>
                <a:lnTo>
                  <a:pt x="0" y="3282246"/>
                </a:lnTo>
                <a:lnTo>
                  <a:pt x="0" y="0"/>
                </a:lnTo>
                <a:close/>
              </a:path>
            </a:pathLst>
          </a:custGeom>
          <a:blipFill rotWithShape="1">
            <a:blip r:embed="rId4">
              <a:alphaModFix/>
            </a:blip>
            <a:stretch>
              <a:fillRect b="0" l="0" r="0" t="0"/>
            </a:stretch>
          </a:blipFill>
          <a:ln>
            <a:noFill/>
          </a:ln>
        </p:spPr>
      </p:sp>
      <p:pic>
        <p:nvPicPr>
          <p:cNvPr descr="See my blog post about this video: https://www.patreon.com/posts/how-does-pull-24042503&#10;&#10;This video has been dubbed in over 20 languages, you can change the audio track language in the Settings menu (click the gear icon in the lower right hand corner of the video).&#10;Try dubbing your videos with AI: https://dittodub.com/a/jaredowen&#10;&#10;The Pull-Back Toy Car is an incredible piece of engineering!  This is sometimes called a &quot;Wind-Up&quot; toy car.  This videos covers the specifics of the mechanism:  the motor chassis, the 5 gears, and the torsion spring.  We'll talk briefly about gear ratios, gear trains, and also cover why you hear that mysterious clicking noise when it winds up enough. &#10;&#10;Amazon has some excellent Pull-Back Toy Cars: https://amzn.to/2t6FZwQ&#10;&#10;Special thanks to my $5+ patrons:&#10;Axel Nieves&#10;Bryan King&#10;Jason Wellband&#10;Jim Postier&#10;Karen King&#10;Omar Sagga&#10;Roland Ochoa&#10;Todd Eichel&#10;&#10;Follow me on social media:&#10;Facebook: https://www.facebook.com/JaredOwenAnimations&#10;Instagram: https://www.instagram.com/JaredOwenAnimations&#10;Twitter: https://www.twitter.com/JaredOwen3D&#10;Patreon: https://www.patreon.com/JaredOwenAnimations&#10;&#10;The toy cars in this video were downloaded from Blend Swap and I had some help for the others.&#10;&#10;Sources:&#10;http://www.exo.net/~donr/activities/Pullback_Toy_Motor_Dissection.pdf&#10;https://www.explainthatstuff.com/how-clockwork-works.html&#10;https://patents.google.com/patent/US4077156A&#10;https://science.howstuffworks.com/transport/engines-equipment/gear-ratio3.htm&#10;&#10;Music:&#10;Wild Pogo by Francis Preve&#10;&#10;Made with Blender 2.79b (Cycles Render)&#10;(I'm not brave enough to try the 2.80 beta yet!)&#10;&#10;Here is some of the gear that I use for animation:&#10;Graphics Card: GTX 1080ti https://amzn.to/2t70HN0&#10;CPU: i7-8700k https://amzn.to/2WEk9OE&#10;Motherboard: Asus Prim Z370-A https://amzn.to/2t4EVth&#10;Microphone: Samson Go Mic https://amzn.to/2GaSpvV&#10;&#10;#hotwheels #toys #b3d" id="174" name="Google Shape;174;p25" title="How does a Pull-Back Toy Car work?">
            <a:hlinkClick r:id="rId5"/>
          </p:cNvPr>
          <p:cNvPicPr preferRelativeResize="0"/>
          <p:nvPr/>
        </p:nvPicPr>
        <p:blipFill>
          <a:blip r:embed="rId6">
            <a:alphaModFix/>
          </a:blip>
          <a:stretch>
            <a:fillRect/>
          </a:stretch>
        </p:blipFill>
        <p:spPr>
          <a:xfrm>
            <a:off x="3047950" y="2094938"/>
            <a:ext cx="3048000" cy="171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178" name="Shape 178"/>
        <p:cNvGrpSpPr/>
        <p:nvPr/>
      </p:nvGrpSpPr>
      <p:grpSpPr>
        <a:xfrm>
          <a:off x="0" y="0"/>
          <a:ext cx="0" cy="0"/>
          <a:chOff x="0" y="0"/>
          <a:chExt cx="0" cy="0"/>
        </a:xfrm>
      </p:grpSpPr>
      <p:pic>
        <p:nvPicPr>
          <p:cNvPr id="179" name="Google Shape;179;p26"/>
          <p:cNvPicPr preferRelativeResize="0"/>
          <p:nvPr/>
        </p:nvPicPr>
        <p:blipFill>
          <a:blip r:embed="rId3">
            <a:alphaModFix/>
          </a:blip>
          <a:stretch>
            <a:fillRect/>
          </a:stretch>
        </p:blipFill>
        <p:spPr>
          <a:xfrm>
            <a:off x="-306200" y="-362425"/>
            <a:ext cx="9450199" cy="6386267"/>
          </a:xfrm>
          <a:prstGeom prst="rect">
            <a:avLst/>
          </a:prstGeom>
          <a:noFill/>
          <a:ln>
            <a:noFill/>
          </a:ln>
        </p:spPr>
      </p:pic>
      <p:grpSp>
        <p:nvGrpSpPr>
          <p:cNvPr id="180" name="Google Shape;180;p26"/>
          <p:cNvGrpSpPr/>
          <p:nvPr/>
        </p:nvGrpSpPr>
        <p:grpSpPr>
          <a:xfrm>
            <a:off x="212389" y="123008"/>
            <a:ext cx="8719049" cy="4806980"/>
            <a:chOff x="0" y="-47625"/>
            <a:chExt cx="4592841" cy="2532122"/>
          </a:xfrm>
        </p:grpSpPr>
        <p:sp>
          <p:nvSpPr>
            <p:cNvPr id="181" name="Google Shape;181;p26"/>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2" name="Google Shape;182;p26"/>
            <p:cNvSpPr txBox="1"/>
            <p:nvPr/>
          </p:nvSpPr>
          <p:spPr>
            <a:xfrm>
              <a:off x="0" y="-47625"/>
              <a:ext cx="812800" cy="8604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83" name="Google Shape;183;p26"/>
          <p:cNvSpPr/>
          <p:nvPr/>
        </p:nvSpPr>
        <p:spPr>
          <a:xfrm>
            <a:off x="514350" y="4216442"/>
            <a:ext cx="3387445" cy="455765"/>
          </a:xfrm>
          <a:custGeom>
            <a:rect b="b" l="l" r="r" t="t"/>
            <a:pathLst>
              <a:path extrusionOk="0" h="911531" w="6774889">
                <a:moveTo>
                  <a:pt x="0" y="0"/>
                </a:moveTo>
                <a:lnTo>
                  <a:pt x="6774889" y="0"/>
                </a:lnTo>
                <a:lnTo>
                  <a:pt x="6774889" y="911531"/>
                </a:lnTo>
                <a:lnTo>
                  <a:pt x="0" y="911531"/>
                </a:lnTo>
                <a:lnTo>
                  <a:pt x="0" y="0"/>
                </a:lnTo>
                <a:close/>
              </a:path>
            </a:pathLst>
          </a:custGeom>
          <a:blipFill rotWithShape="1">
            <a:blip r:embed="rId4">
              <a:alphaModFix/>
            </a:blip>
            <a:stretch>
              <a:fillRect b="0" l="0" r="0" t="0"/>
            </a:stretch>
          </a:blipFill>
          <a:ln>
            <a:noFill/>
          </a:ln>
        </p:spPr>
      </p:sp>
      <p:sp>
        <p:nvSpPr>
          <p:cNvPr id="184" name="Google Shape;184;p26"/>
          <p:cNvSpPr txBox="1"/>
          <p:nvPr/>
        </p:nvSpPr>
        <p:spPr>
          <a:xfrm>
            <a:off x="514350" y="3251150"/>
            <a:ext cx="51339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How do Gears work?</a:t>
            </a:r>
            <a:endParaRPr sz="700"/>
          </a:p>
        </p:txBody>
      </p:sp>
      <p:pic>
        <p:nvPicPr>
          <p:cNvPr id="185" name="Google Shape;185;p26"/>
          <p:cNvPicPr preferRelativeResize="0"/>
          <p:nvPr/>
        </p:nvPicPr>
        <p:blipFill>
          <a:blip r:embed="rId5">
            <a:alphaModFix/>
          </a:blip>
          <a:stretch>
            <a:fillRect/>
          </a:stretch>
        </p:blipFill>
        <p:spPr>
          <a:xfrm>
            <a:off x="-467200" y="-1518250"/>
            <a:ext cx="4651200" cy="2616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189" name="Shape 189"/>
        <p:cNvGrpSpPr/>
        <p:nvPr/>
      </p:nvGrpSpPr>
      <p:grpSpPr>
        <a:xfrm>
          <a:off x="0" y="0"/>
          <a:ext cx="0" cy="0"/>
          <a:chOff x="0" y="0"/>
          <a:chExt cx="0" cy="0"/>
        </a:xfrm>
      </p:grpSpPr>
      <p:pic>
        <p:nvPicPr>
          <p:cNvPr id="190" name="Google Shape;190;p27"/>
          <p:cNvPicPr preferRelativeResize="0"/>
          <p:nvPr/>
        </p:nvPicPr>
        <p:blipFill>
          <a:blip r:embed="rId3">
            <a:alphaModFix/>
          </a:blip>
          <a:stretch>
            <a:fillRect/>
          </a:stretch>
        </p:blipFill>
        <p:spPr>
          <a:xfrm>
            <a:off x="-306200" y="-362425"/>
            <a:ext cx="9450199" cy="6386267"/>
          </a:xfrm>
          <a:prstGeom prst="rect">
            <a:avLst/>
          </a:prstGeom>
          <a:noFill/>
          <a:ln>
            <a:noFill/>
          </a:ln>
        </p:spPr>
      </p:pic>
      <p:grpSp>
        <p:nvGrpSpPr>
          <p:cNvPr id="191" name="Google Shape;191;p27"/>
          <p:cNvGrpSpPr/>
          <p:nvPr/>
        </p:nvGrpSpPr>
        <p:grpSpPr>
          <a:xfrm>
            <a:off x="212389" y="123008"/>
            <a:ext cx="8719049" cy="4806980"/>
            <a:chOff x="0" y="-47625"/>
            <a:chExt cx="4592841" cy="2532122"/>
          </a:xfrm>
        </p:grpSpPr>
        <p:sp>
          <p:nvSpPr>
            <p:cNvPr id="192" name="Google Shape;192;p27"/>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3" name="Google Shape;193;p27"/>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94" name="Google Shape;194;p27"/>
          <p:cNvSpPr txBox="1"/>
          <p:nvPr/>
        </p:nvSpPr>
        <p:spPr>
          <a:xfrm>
            <a:off x="435050" y="1098050"/>
            <a:ext cx="67620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The basics:</a:t>
            </a:r>
            <a:endParaRPr sz="700"/>
          </a:p>
        </p:txBody>
      </p:sp>
      <p:pic>
        <p:nvPicPr>
          <p:cNvPr id="195" name="Google Shape;195;p27"/>
          <p:cNvPicPr preferRelativeResize="0"/>
          <p:nvPr/>
        </p:nvPicPr>
        <p:blipFill>
          <a:blip r:embed="rId4">
            <a:alphaModFix/>
          </a:blip>
          <a:stretch>
            <a:fillRect/>
          </a:stretch>
        </p:blipFill>
        <p:spPr>
          <a:xfrm>
            <a:off x="-467200" y="-1518250"/>
            <a:ext cx="4651200" cy="2616300"/>
          </a:xfrm>
          <a:prstGeom prst="rect">
            <a:avLst/>
          </a:prstGeom>
          <a:noFill/>
          <a:ln>
            <a:noFill/>
          </a:ln>
        </p:spPr>
      </p:pic>
      <p:sp>
        <p:nvSpPr>
          <p:cNvPr id="196" name="Google Shape;196;p27"/>
          <p:cNvSpPr txBox="1"/>
          <p:nvPr/>
        </p:nvSpPr>
        <p:spPr>
          <a:xfrm>
            <a:off x="435050" y="1879050"/>
            <a:ext cx="3945300" cy="1847100"/>
          </a:xfrm>
          <a:prstGeom prst="rect">
            <a:avLst/>
          </a:prstGeom>
          <a:noFill/>
          <a:ln>
            <a:noFill/>
          </a:ln>
        </p:spPr>
        <p:txBody>
          <a:bodyPr anchorCtr="0" anchor="t" bIns="0" lIns="0" spcFirstLastPara="1" rIns="0" wrap="square" tIns="0">
            <a:spAutoFit/>
          </a:bodyPr>
          <a:lstStyle/>
          <a:p>
            <a:pPr indent="-355600" lvl="0" marL="4572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Gear Pitch Diameter/Modulus</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Two terms, Imperial and Metric</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Ratio of the pitch diameter to the number of teeth</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How gears mesh correctly</a:t>
            </a:r>
            <a:endParaRPr sz="2000">
              <a:solidFill>
                <a:srgbClr val="FFD753"/>
              </a:solidFill>
              <a:latin typeface="Impact"/>
              <a:ea typeface="Impact"/>
              <a:cs typeface="Impact"/>
              <a:sym typeface="Impact"/>
            </a:endParaRPr>
          </a:p>
        </p:txBody>
      </p:sp>
      <p:pic>
        <p:nvPicPr>
          <p:cNvPr id="197" name="Google Shape;197;p27"/>
          <p:cNvPicPr preferRelativeResize="0"/>
          <p:nvPr/>
        </p:nvPicPr>
        <p:blipFill>
          <a:blip r:embed="rId5">
            <a:alphaModFix/>
          </a:blip>
          <a:stretch>
            <a:fillRect/>
          </a:stretch>
        </p:blipFill>
        <p:spPr>
          <a:xfrm>
            <a:off x="4571997" y="574938"/>
            <a:ext cx="3566476" cy="39031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01" name="Shape 201"/>
        <p:cNvGrpSpPr/>
        <p:nvPr/>
      </p:nvGrpSpPr>
      <p:grpSpPr>
        <a:xfrm>
          <a:off x="0" y="0"/>
          <a:ext cx="0" cy="0"/>
          <a:chOff x="0" y="0"/>
          <a:chExt cx="0" cy="0"/>
        </a:xfrm>
      </p:grpSpPr>
      <p:pic>
        <p:nvPicPr>
          <p:cNvPr id="202" name="Google Shape;202;p28"/>
          <p:cNvPicPr preferRelativeResize="0"/>
          <p:nvPr/>
        </p:nvPicPr>
        <p:blipFill>
          <a:blip r:embed="rId3">
            <a:alphaModFix/>
          </a:blip>
          <a:stretch>
            <a:fillRect/>
          </a:stretch>
        </p:blipFill>
        <p:spPr>
          <a:xfrm>
            <a:off x="-306200" y="-338625"/>
            <a:ext cx="9450199" cy="6386267"/>
          </a:xfrm>
          <a:prstGeom prst="rect">
            <a:avLst/>
          </a:prstGeom>
          <a:noFill/>
          <a:ln>
            <a:noFill/>
          </a:ln>
        </p:spPr>
      </p:pic>
      <p:grpSp>
        <p:nvGrpSpPr>
          <p:cNvPr id="203" name="Google Shape;203;p28"/>
          <p:cNvGrpSpPr/>
          <p:nvPr/>
        </p:nvGrpSpPr>
        <p:grpSpPr>
          <a:xfrm>
            <a:off x="212389" y="123008"/>
            <a:ext cx="8719049" cy="4806980"/>
            <a:chOff x="0" y="-47625"/>
            <a:chExt cx="4592841" cy="2532122"/>
          </a:xfrm>
        </p:grpSpPr>
        <p:sp>
          <p:nvSpPr>
            <p:cNvPr id="204" name="Google Shape;204;p28"/>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05" name="Google Shape;205;p28"/>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06" name="Google Shape;206;p28"/>
          <p:cNvSpPr txBox="1"/>
          <p:nvPr/>
        </p:nvSpPr>
        <p:spPr>
          <a:xfrm>
            <a:off x="435050" y="1098050"/>
            <a:ext cx="67620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The basics:</a:t>
            </a:r>
            <a:endParaRPr sz="700"/>
          </a:p>
        </p:txBody>
      </p:sp>
      <p:pic>
        <p:nvPicPr>
          <p:cNvPr id="207" name="Google Shape;207;p28"/>
          <p:cNvPicPr preferRelativeResize="0"/>
          <p:nvPr/>
        </p:nvPicPr>
        <p:blipFill>
          <a:blip r:embed="rId4">
            <a:alphaModFix/>
          </a:blip>
          <a:stretch>
            <a:fillRect/>
          </a:stretch>
        </p:blipFill>
        <p:spPr>
          <a:xfrm>
            <a:off x="-467200" y="-1518250"/>
            <a:ext cx="4651200" cy="2616300"/>
          </a:xfrm>
          <a:prstGeom prst="rect">
            <a:avLst/>
          </a:prstGeom>
          <a:noFill/>
          <a:ln>
            <a:noFill/>
          </a:ln>
        </p:spPr>
      </p:pic>
      <p:sp>
        <p:nvSpPr>
          <p:cNvPr id="208" name="Google Shape;208;p28"/>
          <p:cNvSpPr txBox="1"/>
          <p:nvPr/>
        </p:nvSpPr>
        <p:spPr>
          <a:xfrm>
            <a:off x="435050" y="1879050"/>
            <a:ext cx="7783800" cy="923400"/>
          </a:xfrm>
          <a:prstGeom prst="rect">
            <a:avLst/>
          </a:prstGeom>
          <a:noFill/>
          <a:ln>
            <a:noFill/>
          </a:ln>
        </p:spPr>
        <p:txBody>
          <a:bodyPr anchorCtr="0" anchor="t" bIns="0" lIns="0" spcFirstLastPara="1" rIns="0" wrap="square" tIns="0">
            <a:spAutoFit/>
          </a:bodyPr>
          <a:lstStyle/>
          <a:p>
            <a:pPr indent="-355600" lvl="0" marL="4572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Gear Speed</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n1 and n2 represent the number of teeth of the gears </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w1 and w2 represent the </a:t>
            </a:r>
            <a:r>
              <a:rPr lang="en" sz="2000">
                <a:solidFill>
                  <a:srgbClr val="FFD753"/>
                </a:solidFill>
                <a:latin typeface="Impact"/>
                <a:ea typeface="Impact"/>
                <a:cs typeface="Impact"/>
                <a:sym typeface="Impact"/>
              </a:rPr>
              <a:t>angular</a:t>
            </a:r>
            <a:r>
              <a:rPr lang="en" sz="2000">
                <a:solidFill>
                  <a:srgbClr val="FFD753"/>
                </a:solidFill>
                <a:latin typeface="Impact"/>
                <a:ea typeface="Impact"/>
                <a:cs typeface="Impact"/>
                <a:sym typeface="Impact"/>
              </a:rPr>
              <a:t> velocities of the gears</a:t>
            </a:r>
            <a:endParaRPr sz="2000">
              <a:solidFill>
                <a:srgbClr val="FFD753"/>
              </a:solidFill>
              <a:latin typeface="Impact"/>
              <a:ea typeface="Impact"/>
              <a:cs typeface="Impact"/>
              <a:sym typeface="Impact"/>
            </a:endParaRPr>
          </a:p>
        </p:txBody>
      </p:sp>
      <p:pic>
        <p:nvPicPr>
          <p:cNvPr id="209" name="Google Shape;209;p28"/>
          <p:cNvPicPr preferRelativeResize="0"/>
          <p:nvPr/>
        </p:nvPicPr>
        <p:blipFill>
          <a:blip r:embed="rId5">
            <a:alphaModFix/>
          </a:blip>
          <a:stretch>
            <a:fillRect/>
          </a:stretch>
        </p:blipFill>
        <p:spPr>
          <a:xfrm>
            <a:off x="1319200" y="3166188"/>
            <a:ext cx="6505575" cy="1419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13" name="Shape 213"/>
        <p:cNvGrpSpPr/>
        <p:nvPr/>
      </p:nvGrpSpPr>
      <p:grpSpPr>
        <a:xfrm>
          <a:off x="0" y="0"/>
          <a:ext cx="0" cy="0"/>
          <a:chOff x="0" y="0"/>
          <a:chExt cx="0" cy="0"/>
        </a:xfrm>
      </p:grpSpPr>
      <p:pic>
        <p:nvPicPr>
          <p:cNvPr id="214" name="Google Shape;214;p29"/>
          <p:cNvPicPr preferRelativeResize="0"/>
          <p:nvPr/>
        </p:nvPicPr>
        <p:blipFill>
          <a:blip r:embed="rId3">
            <a:alphaModFix/>
          </a:blip>
          <a:stretch>
            <a:fillRect/>
          </a:stretch>
        </p:blipFill>
        <p:spPr>
          <a:xfrm>
            <a:off x="-306200" y="-338625"/>
            <a:ext cx="9450199" cy="6386267"/>
          </a:xfrm>
          <a:prstGeom prst="rect">
            <a:avLst/>
          </a:prstGeom>
          <a:noFill/>
          <a:ln>
            <a:noFill/>
          </a:ln>
        </p:spPr>
      </p:pic>
      <p:grpSp>
        <p:nvGrpSpPr>
          <p:cNvPr id="215" name="Google Shape;215;p29"/>
          <p:cNvGrpSpPr/>
          <p:nvPr/>
        </p:nvGrpSpPr>
        <p:grpSpPr>
          <a:xfrm>
            <a:off x="212389" y="123008"/>
            <a:ext cx="8719049" cy="4806980"/>
            <a:chOff x="0" y="-47625"/>
            <a:chExt cx="4592841" cy="2532122"/>
          </a:xfrm>
        </p:grpSpPr>
        <p:sp>
          <p:nvSpPr>
            <p:cNvPr id="216" name="Google Shape;216;p29"/>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7" name="Google Shape;217;p29"/>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18" name="Google Shape;218;p29"/>
          <p:cNvSpPr txBox="1"/>
          <p:nvPr/>
        </p:nvSpPr>
        <p:spPr>
          <a:xfrm>
            <a:off x="435050" y="1098050"/>
            <a:ext cx="67620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The basics:</a:t>
            </a:r>
            <a:endParaRPr sz="700"/>
          </a:p>
        </p:txBody>
      </p:sp>
      <p:pic>
        <p:nvPicPr>
          <p:cNvPr id="219" name="Google Shape;219;p29"/>
          <p:cNvPicPr preferRelativeResize="0"/>
          <p:nvPr/>
        </p:nvPicPr>
        <p:blipFill>
          <a:blip r:embed="rId4">
            <a:alphaModFix/>
          </a:blip>
          <a:stretch>
            <a:fillRect/>
          </a:stretch>
        </p:blipFill>
        <p:spPr>
          <a:xfrm>
            <a:off x="-467200" y="-1518250"/>
            <a:ext cx="4651200" cy="2616300"/>
          </a:xfrm>
          <a:prstGeom prst="rect">
            <a:avLst/>
          </a:prstGeom>
          <a:noFill/>
          <a:ln>
            <a:noFill/>
          </a:ln>
        </p:spPr>
      </p:pic>
      <p:sp>
        <p:nvSpPr>
          <p:cNvPr id="220" name="Google Shape;220;p29"/>
          <p:cNvSpPr txBox="1"/>
          <p:nvPr/>
        </p:nvSpPr>
        <p:spPr>
          <a:xfrm>
            <a:off x="435050" y="1879050"/>
            <a:ext cx="7783800" cy="923400"/>
          </a:xfrm>
          <a:prstGeom prst="rect">
            <a:avLst/>
          </a:prstGeom>
          <a:noFill/>
          <a:ln>
            <a:noFill/>
          </a:ln>
        </p:spPr>
        <p:txBody>
          <a:bodyPr anchorCtr="0" anchor="t" bIns="0" lIns="0" spcFirstLastPara="1" rIns="0" wrap="square" tIns="0">
            <a:spAutoFit/>
          </a:bodyPr>
          <a:lstStyle/>
          <a:p>
            <a:pPr indent="-355600" lvl="0" marL="4572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Gear Torque</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d1 and d2 represent the diameters of the gears pitch circles</a:t>
            </a:r>
            <a:endParaRPr sz="2000">
              <a:solidFill>
                <a:srgbClr val="FFD753"/>
              </a:solidFill>
              <a:latin typeface="Impact"/>
              <a:ea typeface="Impact"/>
              <a:cs typeface="Impact"/>
              <a:sym typeface="Impact"/>
            </a:endParaRPr>
          </a:p>
          <a:p>
            <a:pPr indent="-355600" lvl="1" marL="9144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T1 and T2 represent the torque of the gears</a:t>
            </a:r>
            <a:endParaRPr sz="2000">
              <a:solidFill>
                <a:srgbClr val="FFD753"/>
              </a:solidFill>
              <a:latin typeface="Impact"/>
              <a:ea typeface="Impact"/>
              <a:cs typeface="Impact"/>
              <a:sym typeface="Impact"/>
            </a:endParaRPr>
          </a:p>
        </p:txBody>
      </p:sp>
      <p:pic>
        <p:nvPicPr>
          <p:cNvPr id="221" name="Google Shape;221;p29"/>
          <p:cNvPicPr preferRelativeResize="0"/>
          <p:nvPr/>
        </p:nvPicPr>
        <p:blipFill>
          <a:blip r:embed="rId5">
            <a:alphaModFix/>
          </a:blip>
          <a:stretch>
            <a:fillRect/>
          </a:stretch>
        </p:blipFill>
        <p:spPr>
          <a:xfrm>
            <a:off x="1319200" y="3251713"/>
            <a:ext cx="6505575" cy="1419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25" name="Shape 225"/>
        <p:cNvGrpSpPr/>
        <p:nvPr/>
      </p:nvGrpSpPr>
      <p:grpSpPr>
        <a:xfrm>
          <a:off x="0" y="0"/>
          <a:ext cx="0" cy="0"/>
          <a:chOff x="0" y="0"/>
          <a:chExt cx="0" cy="0"/>
        </a:xfrm>
      </p:grpSpPr>
      <p:pic>
        <p:nvPicPr>
          <p:cNvPr id="226" name="Google Shape;226;p30"/>
          <p:cNvPicPr preferRelativeResize="0"/>
          <p:nvPr/>
        </p:nvPicPr>
        <p:blipFill>
          <a:blip r:embed="rId3">
            <a:alphaModFix/>
          </a:blip>
          <a:stretch>
            <a:fillRect/>
          </a:stretch>
        </p:blipFill>
        <p:spPr>
          <a:xfrm>
            <a:off x="-306200" y="-338625"/>
            <a:ext cx="9450199" cy="6386267"/>
          </a:xfrm>
          <a:prstGeom prst="rect">
            <a:avLst/>
          </a:prstGeom>
          <a:noFill/>
          <a:ln>
            <a:noFill/>
          </a:ln>
        </p:spPr>
      </p:pic>
      <p:grpSp>
        <p:nvGrpSpPr>
          <p:cNvPr id="227" name="Google Shape;227;p30"/>
          <p:cNvGrpSpPr/>
          <p:nvPr/>
        </p:nvGrpSpPr>
        <p:grpSpPr>
          <a:xfrm>
            <a:off x="212389" y="123008"/>
            <a:ext cx="8719049" cy="4806980"/>
            <a:chOff x="0" y="-47625"/>
            <a:chExt cx="4592841" cy="2532122"/>
          </a:xfrm>
        </p:grpSpPr>
        <p:sp>
          <p:nvSpPr>
            <p:cNvPr id="228" name="Google Shape;228;p30"/>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29" name="Google Shape;229;p30"/>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30" name="Google Shape;230;p30"/>
          <p:cNvSpPr txBox="1"/>
          <p:nvPr/>
        </p:nvSpPr>
        <p:spPr>
          <a:xfrm>
            <a:off x="435050" y="1098050"/>
            <a:ext cx="67620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The basics:</a:t>
            </a:r>
            <a:endParaRPr sz="700"/>
          </a:p>
        </p:txBody>
      </p:sp>
      <p:pic>
        <p:nvPicPr>
          <p:cNvPr id="231" name="Google Shape;231;p30"/>
          <p:cNvPicPr preferRelativeResize="0"/>
          <p:nvPr/>
        </p:nvPicPr>
        <p:blipFill>
          <a:blip r:embed="rId4">
            <a:alphaModFix/>
          </a:blip>
          <a:stretch>
            <a:fillRect/>
          </a:stretch>
        </p:blipFill>
        <p:spPr>
          <a:xfrm>
            <a:off x="-467200" y="-1518250"/>
            <a:ext cx="4651200" cy="2616300"/>
          </a:xfrm>
          <a:prstGeom prst="rect">
            <a:avLst/>
          </a:prstGeom>
          <a:noFill/>
          <a:ln>
            <a:noFill/>
          </a:ln>
        </p:spPr>
      </p:pic>
      <p:sp>
        <p:nvSpPr>
          <p:cNvPr id="232" name="Google Shape;232;p30"/>
          <p:cNvSpPr txBox="1"/>
          <p:nvPr/>
        </p:nvSpPr>
        <p:spPr>
          <a:xfrm>
            <a:off x="435050" y="1879050"/>
            <a:ext cx="7783800" cy="615600"/>
          </a:xfrm>
          <a:prstGeom prst="rect">
            <a:avLst/>
          </a:prstGeom>
          <a:noFill/>
          <a:ln>
            <a:noFill/>
          </a:ln>
        </p:spPr>
        <p:txBody>
          <a:bodyPr anchorCtr="0" anchor="t" bIns="0" lIns="0" spcFirstLastPara="1" rIns="0" wrap="square" tIns="0">
            <a:spAutoFit/>
          </a:bodyPr>
          <a:lstStyle/>
          <a:p>
            <a:pPr indent="-355600" lvl="0" marL="457200" marR="0" rtl="0" algn="l">
              <a:lnSpc>
                <a:spcPct val="100000"/>
              </a:lnSpc>
              <a:spcBef>
                <a:spcPts val="0"/>
              </a:spcBef>
              <a:spcAft>
                <a:spcPts val="0"/>
              </a:spcAft>
              <a:buClr>
                <a:srgbClr val="FFD753"/>
              </a:buClr>
              <a:buSzPts val="2000"/>
              <a:buFont typeface="Impact"/>
              <a:buChar char="-"/>
            </a:pPr>
            <a:r>
              <a:rPr lang="en" sz="2000">
                <a:solidFill>
                  <a:srgbClr val="FFD753"/>
                </a:solidFill>
                <a:latin typeface="Impact"/>
                <a:ea typeface="Impact"/>
                <a:cs typeface="Impact"/>
                <a:sym typeface="Impact"/>
              </a:rPr>
              <a:t>Manipulating Gear Angular Velocities to form Gear Chains </a:t>
            </a:r>
            <a:endParaRPr sz="2000">
              <a:solidFill>
                <a:srgbClr val="FFD753"/>
              </a:solidFill>
              <a:latin typeface="Impact"/>
              <a:ea typeface="Impact"/>
              <a:cs typeface="Impact"/>
              <a:sym typeface="Impact"/>
            </a:endParaRPr>
          </a:p>
          <a:p>
            <a:pPr indent="0" lvl="0" marL="0" marR="0" rtl="0" algn="l">
              <a:lnSpc>
                <a:spcPct val="100000"/>
              </a:lnSpc>
              <a:spcBef>
                <a:spcPts val="0"/>
              </a:spcBef>
              <a:spcAft>
                <a:spcPts val="0"/>
              </a:spcAft>
              <a:buNone/>
            </a:pPr>
            <a:r>
              <a:t/>
            </a:r>
            <a:endParaRPr sz="2000">
              <a:solidFill>
                <a:srgbClr val="FFD753"/>
              </a:solidFill>
              <a:latin typeface="Impact"/>
              <a:ea typeface="Impact"/>
              <a:cs typeface="Impact"/>
              <a:sym typeface="Impact"/>
            </a:endParaRPr>
          </a:p>
        </p:txBody>
      </p:sp>
      <p:pic>
        <p:nvPicPr>
          <p:cNvPr id="233" name="Google Shape;233;p30"/>
          <p:cNvPicPr preferRelativeResize="0"/>
          <p:nvPr/>
        </p:nvPicPr>
        <p:blipFill>
          <a:blip r:embed="rId5">
            <a:alphaModFix/>
          </a:blip>
          <a:stretch>
            <a:fillRect/>
          </a:stretch>
        </p:blipFill>
        <p:spPr>
          <a:xfrm>
            <a:off x="1245150" y="2321798"/>
            <a:ext cx="6653700" cy="23452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54A5"/>
        </a:solidFill>
      </p:bgPr>
    </p:bg>
    <p:spTree>
      <p:nvGrpSpPr>
        <p:cNvPr id="237" name="Shape 237"/>
        <p:cNvGrpSpPr/>
        <p:nvPr/>
      </p:nvGrpSpPr>
      <p:grpSpPr>
        <a:xfrm>
          <a:off x="0" y="0"/>
          <a:ext cx="0" cy="0"/>
          <a:chOff x="0" y="0"/>
          <a:chExt cx="0" cy="0"/>
        </a:xfrm>
      </p:grpSpPr>
      <p:pic>
        <p:nvPicPr>
          <p:cNvPr id="238" name="Google Shape;238;p31"/>
          <p:cNvPicPr preferRelativeResize="0"/>
          <p:nvPr/>
        </p:nvPicPr>
        <p:blipFill>
          <a:blip r:embed="rId3">
            <a:alphaModFix/>
          </a:blip>
          <a:stretch>
            <a:fillRect/>
          </a:stretch>
        </p:blipFill>
        <p:spPr>
          <a:xfrm>
            <a:off x="-306200" y="-362425"/>
            <a:ext cx="9450199" cy="6386267"/>
          </a:xfrm>
          <a:prstGeom prst="rect">
            <a:avLst/>
          </a:prstGeom>
          <a:noFill/>
          <a:ln>
            <a:noFill/>
          </a:ln>
        </p:spPr>
      </p:pic>
      <p:grpSp>
        <p:nvGrpSpPr>
          <p:cNvPr id="239" name="Google Shape;239;p31"/>
          <p:cNvGrpSpPr/>
          <p:nvPr/>
        </p:nvGrpSpPr>
        <p:grpSpPr>
          <a:xfrm>
            <a:off x="212389" y="123008"/>
            <a:ext cx="8719049" cy="4806980"/>
            <a:chOff x="0" y="-47625"/>
            <a:chExt cx="4592841" cy="2532122"/>
          </a:xfrm>
        </p:grpSpPr>
        <p:sp>
          <p:nvSpPr>
            <p:cNvPr id="240" name="Google Shape;240;p31"/>
            <p:cNvSpPr/>
            <p:nvPr/>
          </p:nvSpPr>
          <p:spPr>
            <a:xfrm>
              <a:off x="0" y="0"/>
              <a:ext cx="4592841" cy="2484497"/>
            </a:xfrm>
            <a:custGeom>
              <a:rect b="b" l="l" r="r" t="t"/>
              <a:pathLst>
                <a:path extrusionOk="0" h="2484497" w="4592841">
                  <a:moveTo>
                    <a:pt x="19534" y="0"/>
                  </a:moveTo>
                  <a:lnTo>
                    <a:pt x="4573307" y="0"/>
                  </a:lnTo>
                  <a:cubicBezTo>
                    <a:pt x="4578488" y="0"/>
                    <a:pt x="4583456" y="2058"/>
                    <a:pt x="4587120" y="5721"/>
                  </a:cubicBezTo>
                  <a:cubicBezTo>
                    <a:pt x="4590783" y="9385"/>
                    <a:pt x="4592841" y="14353"/>
                    <a:pt x="4592841" y="19534"/>
                  </a:cubicBezTo>
                  <a:lnTo>
                    <a:pt x="4592841" y="2464963"/>
                  </a:lnTo>
                  <a:cubicBezTo>
                    <a:pt x="4592841" y="2475751"/>
                    <a:pt x="4584095" y="2484497"/>
                    <a:pt x="4573307" y="2484497"/>
                  </a:cubicBezTo>
                  <a:lnTo>
                    <a:pt x="19534" y="2484497"/>
                  </a:lnTo>
                  <a:cubicBezTo>
                    <a:pt x="8746" y="2484497"/>
                    <a:pt x="0" y="2475751"/>
                    <a:pt x="0" y="2464963"/>
                  </a:cubicBezTo>
                  <a:lnTo>
                    <a:pt x="0" y="19534"/>
                  </a:lnTo>
                  <a:cubicBezTo>
                    <a:pt x="0" y="8746"/>
                    <a:pt x="8746" y="0"/>
                    <a:pt x="19534" y="0"/>
                  </a:cubicBezTo>
                  <a:close/>
                </a:path>
              </a:pathLst>
            </a:custGeom>
            <a:solidFill>
              <a:srgbClr val="000000">
                <a:alpha val="0"/>
              </a:srgbClr>
            </a:solidFill>
            <a:ln cap="rnd" cmpd="sng" w="47625">
              <a:solidFill>
                <a:srgbClr val="FFD75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41" name="Google Shape;241;p31"/>
            <p:cNvSpPr txBox="1"/>
            <p:nvPr/>
          </p:nvSpPr>
          <p:spPr>
            <a:xfrm>
              <a:off x="0" y="-47625"/>
              <a:ext cx="812700" cy="860400"/>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42" name="Google Shape;242;p31"/>
          <p:cNvSpPr/>
          <p:nvPr/>
        </p:nvSpPr>
        <p:spPr>
          <a:xfrm>
            <a:off x="514350" y="4216442"/>
            <a:ext cx="3387445" cy="455765"/>
          </a:xfrm>
          <a:custGeom>
            <a:rect b="b" l="l" r="r" t="t"/>
            <a:pathLst>
              <a:path extrusionOk="0" h="911531" w="6774889">
                <a:moveTo>
                  <a:pt x="0" y="0"/>
                </a:moveTo>
                <a:lnTo>
                  <a:pt x="6774889" y="0"/>
                </a:lnTo>
                <a:lnTo>
                  <a:pt x="6774889" y="911531"/>
                </a:lnTo>
                <a:lnTo>
                  <a:pt x="0" y="911531"/>
                </a:lnTo>
                <a:lnTo>
                  <a:pt x="0" y="0"/>
                </a:lnTo>
                <a:close/>
              </a:path>
            </a:pathLst>
          </a:custGeom>
          <a:blipFill rotWithShape="1">
            <a:blip r:embed="rId4">
              <a:alphaModFix/>
            </a:blip>
            <a:stretch>
              <a:fillRect b="0" l="0" r="0" t="0"/>
            </a:stretch>
          </a:blipFill>
          <a:ln>
            <a:noFill/>
          </a:ln>
        </p:spPr>
      </p:sp>
      <p:sp>
        <p:nvSpPr>
          <p:cNvPr id="243" name="Google Shape;243;p31"/>
          <p:cNvSpPr txBox="1"/>
          <p:nvPr/>
        </p:nvSpPr>
        <p:spPr>
          <a:xfrm>
            <a:off x="514350" y="3251150"/>
            <a:ext cx="6762000" cy="69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 sz="4500">
                <a:solidFill>
                  <a:srgbClr val="FFD753"/>
                </a:solidFill>
                <a:latin typeface="Impact"/>
                <a:ea typeface="Impact"/>
                <a:cs typeface="Impact"/>
                <a:sym typeface="Impact"/>
              </a:rPr>
              <a:t>How do Gears really work?</a:t>
            </a:r>
            <a:endParaRPr sz="700"/>
          </a:p>
        </p:txBody>
      </p:sp>
      <p:pic>
        <p:nvPicPr>
          <p:cNvPr id="244" name="Google Shape;244;p31"/>
          <p:cNvPicPr preferRelativeResize="0"/>
          <p:nvPr/>
        </p:nvPicPr>
        <p:blipFill>
          <a:blip r:embed="rId5">
            <a:alphaModFix/>
          </a:blip>
          <a:stretch>
            <a:fillRect/>
          </a:stretch>
        </p:blipFill>
        <p:spPr>
          <a:xfrm>
            <a:off x="-467200" y="-1518250"/>
            <a:ext cx="4651200" cy="2616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FFD753"/>
      </a:dk1>
      <a:lt1>
        <a:srgbClr val="3054A5"/>
      </a:lt1>
      <a:dk2>
        <a:srgbClr val="FFFFFF"/>
      </a:dk2>
      <a:lt2>
        <a:srgbClr val="F2D057"/>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